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2" r:id="rId5"/>
  </p:sldMasterIdLst>
  <p:notesMasterIdLst>
    <p:notesMasterId r:id="rId24"/>
  </p:notesMasterIdLst>
  <p:handoutMasterIdLst>
    <p:handoutMasterId r:id="rId25"/>
  </p:handoutMasterIdLst>
  <p:sldIdLst>
    <p:sldId id="1859" r:id="rId6"/>
    <p:sldId id="1857" r:id="rId7"/>
    <p:sldId id="1879" r:id="rId8"/>
    <p:sldId id="1867" r:id="rId9"/>
    <p:sldId id="1871" r:id="rId10"/>
    <p:sldId id="1863" r:id="rId11"/>
    <p:sldId id="1660" r:id="rId12"/>
    <p:sldId id="1670" r:id="rId13"/>
    <p:sldId id="1548" r:id="rId14"/>
    <p:sldId id="1527" r:id="rId15"/>
    <p:sldId id="1872" r:id="rId16"/>
    <p:sldId id="1875" r:id="rId17"/>
    <p:sldId id="1878" r:id="rId18"/>
    <p:sldId id="1873" r:id="rId19"/>
    <p:sldId id="1877" r:id="rId20"/>
    <p:sldId id="1880" r:id="rId21"/>
    <p:sldId id="1881" r:id="rId22"/>
    <p:sldId id="1882" r:id="rId2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Light Template" id="{A073DAE3-B461-442F-A3D3-6642BD875E45}">
          <p14:sldIdLst>
            <p14:sldId id="1859"/>
            <p14:sldId id="1857"/>
            <p14:sldId id="1879"/>
            <p14:sldId id="1867"/>
            <p14:sldId id="1871"/>
            <p14:sldId id="1863"/>
            <p14:sldId id="1660"/>
            <p14:sldId id="1670"/>
            <p14:sldId id="1548"/>
            <p14:sldId id="1527"/>
            <p14:sldId id="1872"/>
            <p14:sldId id="1875"/>
            <p14:sldId id="1878"/>
            <p14:sldId id="1873"/>
            <p14:sldId id="1877"/>
            <p14:sldId id="1880"/>
            <p14:sldId id="1881"/>
            <p14:sldId id="1882"/>
          </p14:sldIdLst>
        </p14:section>
        <p14:section name="Dark template" id="{888AB95E-1B7E-4E95-8F39-C5D0E8372BC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F2F2F2"/>
    <a:srgbClr val="2F2F2F"/>
    <a:srgbClr val="D2D2D2"/>
    <a:srgbClr val="5C2D91"/>
    <a:srgbClr val="00BCF2"/>
    <a:srgbClr val="0078D4"/>
    <a:srgbClr val="037BDA"/>
    <a:srgbClr val="1A1A1A"/>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FE11E8-1997-442F-ABBE-853CE8494C3B}" v="2" dt="2024-05-10T21:58:03.9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2133" autoAdjust="0"/>
  </p:normalViewPr>
  <p:slideViewPr>
    <p:cSldViewPr snapToGrid="0">
      <p:cViewPr varScale="1">
        <p:scale>
          <a:sx n="76" d="100"/>
          <a:sy n="76" d="100"/>
        </p:scale>
        <p:origin x="936" y="53"/>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51" d="100"/>
          <a:sy n="51" d="100"/>
        </p:scale>
        <p:origin x="2694" y="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6/25/2025 11:40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6/25/2025 11:39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6/25/2025 11:39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13687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21A4A-E30D-8AA9-48F5-53BFDBEFC7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522440-DCE6-CCDF-D9DC-750BC08E3E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B787CE-25EC-FE7E-FF02-980F63212B6D}"/>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0F3A4563-0765-0F31-4B14-786ACF94E437}"/>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1E8538B0-7EAD-F323-615C-C51F3C7D3E05}"/>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ABFD3B1-E4E1-F01D-7ACF-709F282E046D}"/>
              </a:ext>
            </a:extLst>
          </p:cNvPr>
          <p:cNvSpPr>
            <a:spLocks noGrp="1"/>
          </p:cNvSpPr>
          <p:nvPr>
            <p:ph type="dt" idx="12"/>
          </p:nvPr>
        </p:nvSpPr>
        <p:spPr/>
        <p:txBody>
          <a:bodyPr/>
          <a:lstStyle/>
          <a:p>
            <a:fld id="{2D0AF0B6-AF0D-4EDB-B60E-27694EB68262}" type="datetime8">
              <a:rPr lang="en-US" smtClean="0"/>
              <a:t>6/25/2025 11:48 AM</a:t>
            </a:fld>
            <a:endParaRPr lang="en-US" dirty="0"/>
          </a:p>
        </p:txBody>
      </p:sp>
      <p:sp>
        <p:nvSpPr>
          <p:cNvPr id="7" name="Slide Number Placeholder 6">
            <a:extLst>
              <a:ext uri="{FF2B5EF4-FFF2-40B4-BE49-F238E27FC236}">
                <a16:creationId xmlns:a16="http://schemas.microsoft.com/office/drawing/2014/main" id="{31E81E3F-AF93-6EDD-6381-9DE911C0DDBF}"/>
              </a:ext>
            </a:extLst>
          </p:cNvPr>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2250319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1CCE9-6DF9-D79B-8C4C-74E9FDF7EB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FE8759-6DC8-8C25-17EA-096CC01451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948A20-E3E2-FD3F-10DB-9C89AD3C61E9}"/>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1D7E668C-7C4C-7B37-D079-AB6D0BCD7F9F}"/>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CA98FC0B-353C-D528-BD4F-4EE1FC81BD35}"/>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23C6036-1F72-C27C-64E9-F4EFD0858977}"/>
              </a:ext>
            </a:extLst>
          </p:cNvPr>
          <p:cNvSpPr>
            <a:spLocks noGrp="1"/>
          </p:cNvSpPr>
          <p:nvPr>
            <p:ph type="dt" idx="12"/>
          </p:nvPr>
        </p:nvSpPr>
        <p:spPr/>
        <p:txBody>
          <a:bodyPr/>
          <a:lstStyle/>
          <a:p>
            <a:fld id="{2D0AF0B6-AF0D-4EDB-B60E-27694EB68262}" type="datetime8">
              <a:rPr lang="en-US" smtClean="0"/>
              <a:t>6/25/2025 11:57 AM</a:t>
            </a:fld>
            <a:endParaRPr lang="en-US" dirty="0"/>
          </a:p>
        </p:txBody>
      </p:sp>
      <p:sp>
        <p:nvSpPr>
          <p:cNvPr id="7" name="Slide Number Placeholder 6">
            <a:extLst>
              <a:ext uri="{FF2B5EF4-FFF2-40B4-BE49-F238E27FC236}">
                <a16:creationId xmlns:a16="http://schemas.microsoft.com/office/drawing/2014/main" id="{D20252CD-4704-45D9-4EAF-8E9FEBC18DBA}"/>
              </a:ext>
            </a:extLst>
          </p:cNvPr>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5492432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927C6-C216-ACBA-4959-83C20D103D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D5D561-37A4-A0F3-FEAC-927B493AE9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3FE560-C02A-B902-E1AA-8E1A9BC89F78}"/>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BC1A4A50-36CE-0F11-8867-11CB702D36EF}"/>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5463A360-C2E7-21D1-247A-FE484DF84AEE}"/>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DDF623F-09C1-2AA6-E0CB-FB52F92E1C34}"/>
              </a:ext>
            </a:extLst>
          </p:cNvPr>
          <p:cNvSpPr>
            <a:spLocks noGrp="1"/>
          </p:cNvSpPr>
          <p:nvPr>
            <p:ph type="dt" idx="12"/>
          </p:nvPr>
        </p:nvSpPr>
        <p:spPr/>
        <p:txBody>
          <a:bodyPr/>
          <a:lstStyle/>
          <a:p>
            <a:fld id="{2D0AF0B6-AF0D-4EDB-B60E-27694EB68262}" type="datetime8">
              <a:rPr lang="en-US" smtClean="0"/>
              <a:t>6/25/2025 12:01 PM</a:t>
            </a:fld>
            <a:endParaRPr lang="en-US" dirty="0"/>
          </a:p>
        </p:txBody>
      </p:sp>
      <p:sp>
        <p:nvSpPr>
          <p:cNvPr id="7" name="Slide Number Placeholder 6">
            <a:extLst>
              <a:ext uri="{FF2B5EF4-FFF2-40B4-BE49-F238E27FC236}">
                <a16:creationId xmlns:a16="http://schemas.microsoft.com/office/drawing/2014/main" id="{E7A6972B-4234-6334-FEDB-648BC56BF803}"/>
              </a:ext>
            </a:extLst>
          </p:cNvPr>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7798225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B0014-DE6D-6A19-15D0-77B0EEEF25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101249-F87B-1A19-B0BA-890DB62B5F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889F2C-2F30-1444-63A2-32BE082B3C1C}"/>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C7E643A1-6739-2AD9-36A1-F8A78609A3AB}"/>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D35FB8D8-F15C-50E3-F475-E8E502CA89C8}"/>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334A79B-6B38-8B51-C46C-35B7F339EEAC}"/>
              </a:ext>
            </a:extLst>
          </p:cNvPr>
          <p:cNvSpPr>
            <a:spLocks noGrp="1"/>
          </p:cNvSpPr>
          <p:nvPr>
            <p:ph type="dt" idx="12"/>
          </p:nvPr>
        </p:nvSpPr>
        <p:spPr/>
        <p:txBody>
          <a:bodyPr/>
          <a:lstStyle/>
          <a:p>
            <a:fld id="{B16574EE-8191-4BCC-ABE6-D00A4F4D7690}" type="datetime8">
              <a:rPr lang="en-US" smtClean="0"/>
              <a:t>6/25/2025 12:06 PM</a:t>
            </a:fld>
            <a:endParaRPr lang="en-US" dirty="0"/>
          </a:p>
        </p:txBody>
      </p:sp>
      <p:sp>
        <p:nvSpPr>
          <p:cNvPr id="7" name="Slide Number Placeholder 6">
            <a:extLst>
              <a:ext uri="{FF2B5EF4-FFF2-40B4-BE49-F238E27FC236}">
                <a16:creationId xmlns:a16="http://schemas.microsoft.com/office/drawing/2014/main" id="{FDE1E77B-43FF-2B7C-081A-C824F093ADE0}"/>
              </a:ext>
            </a:extLst>
          </p:cNvPr>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374093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6/25/2025 11:40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781249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6/25/2025 11:40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10958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Light"/>
                <a:cs typeface="Segoe UI Light"/>
              </a:rPr>
              <a:t>Please adjust this slide to the end of your presentation</a:t>
            </a:r>
          </a:p>
          <a:p>
            <a:r>
              <a:rPr lang="en-US" sz="850" dirty="0">
                <a:cs typeface="Segoe UI Light"/>
              </a:rPr>
              <a:t>https://go.microsoft.com/fwlink/?linkid=2271366</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6/25/2025 11:40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334841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6/25/2025 11:41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156465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6/25/2025 11:42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6/25/2025 11:43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D0AF0B6-AF0D-4EDB-B60E-27694EB68262}" type="datetime8">
              <a:rPr lang="en-US" smtClean="0"/>
              <a:t>6/25/2025 11:45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9425785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6/25/2025 11:47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5119228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picture containing meter&#10;&#10;Description automatically generated">
            <a:extLst>
              <a:ext uri="{FF2B5EF4-FFF2-40B4-BE49-F238E27FC236}">
                <a16:creationId xmlns:a16="http://schemas.microsoft.com/office/drawing/2014/main" id="{08877C49-379C-4530-89DA-E5FB27C7DDFE}"/>
              </a:ext>
            </a:extLst>
          </p:cNvPr>
          <p:cNvPicPr>
            <a:picLocks noChangeAspect="1"/>
          </p:cNvPicPr>
          <p:nvPr userDrawn="1"/>
        </p:nvPicPr>
        <p:blipFill rotWithShape="1">
          <a:blip r:embed="rId2"/>
          <a:srcRect l="51535" t="20885" r="1924" b="7746"/>
          <a:stretch/>
        </p:blipFill>
        <p:spPr>
          <a:xfrm>
            <a:off x="0" y="0"/>
            <a:ext cx="12192000" cy="6858000"/>
          </a:xfrm>
          <a:prstGeom prst="rect">
            <a:avLst/>
          </a:prstGeom>
        </p:spPr>
      </p:pic>
    </p:spTree>
    <p:extLst>
      <p:ext uri="{BB962C8B-B14F-4D97-AF65-F5344CB8AC3E}">
        <p14:creationId xmlns:p14="http://schemas.microsoft.com/office/powerpoint/2010/main" val="30918316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2160" userDrawn="1">
          <p15:clr>
            <a:srgbClr val="FBAE40"/>
          </p15:clr>
        </p15:guide>
        <p15:guide id="5"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6415E271-3B4B-422B-BBB7-732E9892FAC5}"/>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57283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A8638A5-F250-4F13-8367-9EF5EEBD9BB1}"/>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4" name="Picture 3" descr="A picture containing food, drawing, plate&#10;&#10;Description automatically generated">
            <a:extLst>
              <a:ext uri="{FF2B5EF4-FFF2-40B4-BE49-F238E27FC236}">
                <a16:creationId xmlns:a16="http://schemas.microsoft.com/office/drawing/2014/main" id="{732181C1-02C8-4170-8050-04F95DCD6088}"/>
              </a:ext>
            </a:extLst>
          </p:cNvPr>
          <p:cNvPicPr>
            <a:picLocks noChangeAspect="1"/>
          </p:cNvPicPr>
          <p:nvPr userDrawn="1"/>
        </p:nvPicPr>
        <p:blipFill>
          <a:blip r:embed="rId3"/>
          <a:stretch>
            <a:fillRect/>
          </a:stretch>
        </p:blipFill>
        <p:spPr>
          <a:xfrm>
            <a:off x="587376" y="595948"/>
            <a:ext cx="2132954" cy="40233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470231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userDrawn="1">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6DDEDED-E833-4EEC-B013-F77EC5C26ED8}"/>
              </a:ext>
            </a:extLst>
          </p:cNvPr>
          <p:cNvSpPr>
            <a:spLocks noGrp="1"/>
          </p:cNvSpPr>
          <p:nvPr>
            <p:ph type="title" hasCustomPrompt="1"/>
          </p:nvPr>
        </p:nvSpPr>
        <p:spPr>
          <a:xfrm>
            <a:off x="585216" y="30118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9" name="Text Placeholder 4">
            <a:extLst>
              <a:ext uri="{FF2B5EF4-FFF2-40B4-BE49-F238E27FC236}">
                <a16:creationId xmlns:a16="http://schemas.microsoft.com/office/drawing/2014/main" id="{C3AC5816-9323-4710-BEBB-A91B469F8643}"/>
              </a:ext>
            </a:extLst>
          </p:cNvPr>
          <p:cNvSpPr>
            <a:spLocks noGrp="1"/>
          </p:cNvSpPr>
          <p:nvPr>
            <p:ph type="body" sz="quarter" idx="12" hasCustomPrompt="1"/>
          </p:nvPr>
        </p:nvSpPr>
        <p:spPr>
          <a:xfrm>
            <a:off x="594594" y="36318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12" name="Picture 11">
            <a:extLst>
              <a:ext uri="{FF2B5EF4-FFF2-40B4-BE49-F238E27FC236}">
                <a16:creationId xmlns:a16="http://schemas.microsoft.com/office/drawing/2014/main" id="{5EDCF80E-6B7F-428C-A2FD-CBB8DE40FA6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9CDF55C9-7B02-489C-84E0-60C286D78290}"/>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D5A1E839-872B-4CB0-B625-2E6BC8340D9E}"/>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rgbClr val="F2F2F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3011819"/>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94594" y="3631794"/>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BFC04202-EF83-4A58-A8C3-81980398E47D}"/>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1A81DB7E-2194-434F-8442-CBD92D624918}"/>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CCEDED28-6C83-45F6-A2AE-AEA0D37D47A3}"/>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_1">
    <p:bg>
      <p:bgPr>
        <a:solidFill>
          <a:srgbClr val="FFFFFF"/>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4" name="Title 1">
            <a:extLst>
              <a:ext uri="{FF2B5EF4-FFF2-40B4-BE49-F238E27FC236}">
                <a16:creationId xmlns:a16="http://schemas.microsoft.com/office/drawing/2014/main" id="{6AF7D8B5-60D9-4A85-B6AC-AB2808C513AA}"/>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spTree>
    <p:extLst>
      <p:ext uri="{BB962C8B-B14F-4D97-AF65-F5344CB8AC3E}">
        <p14:creationId xmlns:p14="http://schemas.microsoft.com/office/powerpoint/2010/main" val="2980851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206F3868-20C5-4830-B17D-6B8C97A93A75}"/>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407372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2">
    <p:bg>
      <p:bgPr>
        <a:solidFill>
          <a:srgbClr val="E6E6E6"/>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pic>
        <p:nvPicPr>
          <p:cNvPr id="5" name="Picture 4">
            <a:extLst>
              <a:ext uri="{FF2B5EF4-FFF2-40B4-BE49-F238E27FC236}">
                <a16:creationId xmlns:a16="http://schemas.microsoft.com/office/drawing/2014/main" id="{D09DFFD1-BA11-46AD-ADEB-22CFF7148C4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9326996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_3">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A97FDC0C-A1E0-42E3-A6E6-4DC516B1ECF5}"/>
              </a:ext>
            </a:extLst>
          </p:cNvPr>
          <p:cNvPicPr>
            <a:picLocks noChangeAspect="1"/>
          </p:cNvPicPr>
          <p:nvPr userDrawn="1"/>
        </p:nvPicPr>
        <p:blipFill rotWithShape="1">
          <a:blip r:embed="rId2"/>
          <a:srcRect l="25163" t="-6474" r="8596" b="10240"/>
          <a:stretch/>
        </p:blipFill>
        <p:spPr>
          <a:xfrm>
            <a:off x="533400" y="729314"/>
            <a:ext cx="12192000" cy="6496986"/>
          </a:xfrm>
          <a:prstGeom prst="rect">
            <a:avLst/>
          </a:prstGeom>
        </p:spPr>
      </p:pic>
      <p:pic>
        <p:nvPicPr>
          <p:cNvPr id="5" name="Picture 4" descr="A picture containing food, drawing, plate&#10;&#10;Description automatically generated">
            <a:extLst>
              <a:ext uri="{FF2B5EF4-FFF2-40B4-BE49-F238E27FC236}">
                <a16:creationId xmlns:a16="http://schemas.microsoft.com/office/drawing/2014/main" id="{793ABA5D-327F-422E-A0DB-8C1167D731A0}"/>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909831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0712E43-0ECA-47E9-BF15-501D117A36B8}"/>
              </a:ext>
            </a:extLst>
          </p:cNvPr>
          <p:cNvPicPr>
            <a:picLocks noChangeAspect="1"/>
          </p:cNvPicPr>
          <p:nvPr userDrawn="1"/>
        </p:nvPicPr>
        <p:blipFill rotWithShape="1">
          <a:blip r:embed="rId2"/>
          <a:srcRect l="52143" t="22177" r="2188" b="7791"/>
          <a:stretch/>
        </p:blipFill>
        <p:spPr>
          <a:xfrm>
            <a:off x="0" y="0"/>
            <a:ext cx="12192000" cy="6857999"/>
          </a:xfrm>
          <a:prstGeom prst="rect">
            <a:avLst/>
          </a:prstGeom>
        </p:spPr>
      </p:pic>
    </p:spTree>
    <p:extLst>
      <p:ext uri="{BB962C8B-B14F-4D97-AF65-F5344CB8AC3E}">
        <p14:creationId xmlns:p14="http://schemas.microsoft.com/office/powerpoint/2010/main" val="21488318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C703E829-F7D2-4CD8-9BC7-B89E16376882}"/>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C0D3ED0C-7E34-4CCF-B7D1-D2832F24DFB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740044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6" name="Title 1">
            <a:extLst>
              <a:ext uri="{FF2B5EF4-FFF2-40B4-BE49-F238E27FC236}">
                <a16:creationId xmlns:a16="http://schemas.microsoft.com/office/drawing/2014/main" id="{3DC0384E-A179-4EED-B4A2-DCEF411CCB5E}"/>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7" name="Text Placeholder 4">
            <a:extLst>
              <a:ext uri="{FF2B5EF4-FFF2-40B4-BE49-F238E27FC236}">
                <a16:creationId xmlns:a16="http://schemas.microsoft.com/office/drawing/2014/main" id="{633D10E2-7DAB-4B5C-B008-EEA4F5823B1B}"/>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1F81F8FE-0592-4EF1-90D8-AB0581608721}"/>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323150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2F2F2F"/>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4C57A6DD-C7DA-4490-9706-D789A8D72FF4}"/>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3951EA16-AD1D-4E1F-909F-1D5C16E47A7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5670152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DF1801C5-48C1-4410-9802-372288452F7C}"/>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998490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6225435C-39E0-455B-B47A-B7A61368131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47935B10-C9C6-4D31-9ADF-71FD9B8F569F}"/>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95EFA4C-C99E-470A-A53F-6ED184525E57}"/>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D1B35D5-2535-4483-84C7-07873C0F3216}"/>
              </a:ext>
            </a:extLst>
          </p:cNvPr>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E6E6E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meter&#10;&#10;Description automatically generated">
            <a:extLst>
              <a:ext uri="{FF2B5EF4-FFF2-40B4-BE49-F238E27FC236}">
                <a16:creationId xmlns:a16="http://schemas.microsoft.com/office/drawing/2014/main" id="{6BD5228B-DB0F-46DB-85CA-145A3C2DDEDB}"/>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8" name="Picture 7">
            <a:extLst>
              <a:ext uri="{FF2B5EF4-FFF2-40B4-BE49-F238E27FC236}">
                <a16:creationId xmlns:a16="http://schemas.microsoft.com/office/drawing/2014/main" id="{BAB248D0-EB9E-45FD-BD56-CDC59AA5321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075878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00937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774A587C-C2B6-4F83-A3B7-664CE50ED254}"/>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0875071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9AE91E89-EC0F-44C3-822D-7D4DD66B4E2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Tree>
    <p:extLst>
      <p:ext uri="{BB962C8B-B14F-4D97-AF65-F5344CB8AC3E}">
        <p14:creationId xmlns:p14="http://schemas.microsoft.com/office/powerpoint/2010/main" val="26822010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5">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C57AB98C-3D65-4B37-98D9-D5EA9098B772}"/>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91AB4B28-A3CA-482A-991F-44606913488A}"/>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117388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5117A3-E69B-4D89-A69A-EF7381798FC8}"/>
              </a:ext>
            </a:extLst>
          </p:cNvPr>
          <p:cNvSpPr>
            <a:spLocks noGrp="1"/>
          </p:cNvSpPr>
          <p:nvPr>
            <p:ph type="title" hasCustomPrompt="1"/>
          </p:nvPr>
        </p:nvSpPr>
        <p:spPr>
          <a:xfrm>
            <a:off x="585216" y="2985450"/>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7" name="Text Placeholder 4">
            <a:extLst>
              <a:ext uri="{FF2B5EF4-FFF2-40B4-BE49-F238E27FC236}">
                <a16:creationId xmlns:a16="http://schemas.microsoft.com/office/drawing/2014/main" id="{1D7B5D50-6898-43D7-ABF7-5775BC3EA8E9}"/>
              </a:ext>
            </a:extLst>
          </p:cNvPr>
          <p:cNvSpPr>
            <a:spLocks noGrp="1"/>
          </p:cNvSpPr>
          <p:nvPr>
            <p:ph type="body" sz="quarter" idx="12" hasCustomPrompt="1"/>
          </p:nvPr>
        </p:nvSpPr>
        <p:spPr>
          <a:xfrm>
            <a:off x="599283" y="3605425"/>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dirty="0"/>
              <a:t>Speaker name</a:t>
            </a:r>
          </a:p>
        </p:txBody>
      </p:sp>
      <p:pic>
        <p:nvPicPr>
          <p:cNvPr id="5" name="Picture 4">
            <a:extLst>
              <a:ext uri="{FF2B5EF4-FFF2-40B4-BE49-F238E27FC236}">
                <a16:creationId xmlns:a16="http://schemas.microsoft.com/office/drawing/2014/main" id="{B6E0ACDA-E7A1-431F-9526-000B4B6A95D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77D5DB2-26CE-4B45-A18C-B19C1FC596C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67A5DDA8-A241-470C-8570-679C7EAC6F26}"/>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25335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4BA15FF0-CAC2-4CEA-97C4-2776059C9702}"/>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332905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0770E11A-F8D5-46DE-9768-63FFE5D3BDB9}"/>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59955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1B9F52BA-3A32-48A9-ACBB-89D738320FF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190995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6">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406" y="2892285"/>
            <a:ext cx="7338186"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3406" y="3628154"/>
            <a:ext cx="73381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A close up of a logo&#10;&#10;Description automatically generated">
            <a:extLst>
              <a:ext uri="{FF2B5EF4-FFF2-40B4-BE49-F238E27FC236}">
                <a16:creationId xmlns:a16="http://schemas.microsoft.com/office/drawing/2014/main" id="{57F79CA3-BB63-4315-8892-95BCB51C21DD}"/>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7" name="Picture 6">
            <a:extLst>
              <a:ext uri="{FF2B5EF4-FFF2-40B4-BE49-F238E27FC236}">
                <a16:creationId xmlns:a16="http://schemas.microsoft.com/office/drawing/2014/main" id="{9B4307F3-560F-46E3-BBB6-0E57A10C0230}"/>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67795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D82180-99F3-4415-BE28-BC19A4BB2625}"/>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pic>
        <p:nvPicPr>
          <p:cNvPr id="5" name="Picture 4" descr="A close up of a logo&#10;&#10;Description automatically generated">
            <a:extLst>
              <a:ext uri="{FF2B5EF4-FFF2-40B4-BE49-F238E27FC236}">
                <a16:creationId xmlns:a16="http://schemas.microsoft.com/office/drawing/2014/main" id="{1E6BB193-C413-474A-B507-F1AFD01D9B83}"/>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spTree>
    <p:extLst>
      <p:ext uri="{BB962C8B-B14F-4D97-AF65-F5344CB8AC3E}">
        <p14:creationId xmlns:p14="http://schemas.microsoft.com/office/powerpoint/2010/main" val="2610300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bg1"/>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330E47B-22FD-4E91-BA8B-26D94063CD57}"/>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7BF58369-3B4B-410C-9C20-C22E41CBE54D}"/>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643619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losing logo slide">
    <p:bg>
      <p:bgPr>
        <a:solidFill>
          <a:schemeClr val="bg2"/>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337691AB-BE94-4B7B-8AA2-FA6630F3886A}"/>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D74B51E3-0317-46DE-8BB0-E934990B46F7}"/>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82134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F5B9A194-0050-4403-908B-C73446182F96}"/>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2A3C893-F324-4D4D-8E9D-AB7655A48AAF}"/>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9687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9257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image" Target="../media/image1.emf"/><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theme" Target="../theme/theme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EC85B358-AF2D-491C-A3BA-0465D8177799}"/>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79" r:id="rId1"/>
    <p:sldLayoutId id="2147484766" r:id="rId2"/>
    <p:sldLayoutId id="2147484786" r:id="rId3"/>
    <p:sldLayoutId id="2147484781" r:id="rId4"/>
    <p:sldLayoutId id="2147484782" r:id="rId5"/>
    <p:sldLayoutId id="2147484762" r:id="rId6"/>
    <p:sldLayoutId id="2147484240" r:id="rId7"/>
    <p:sldLayoutId id="2147484793" r:id="rId8"/>
    <p:sldLayoutId id="2147484788" r:id="rId9"/>
    <p:sldLayoutId id="2147484241" r:id="rId10"/>
    <p:sldLayoutId id="2147484789" r:id="rId11"/>
    <p:sldLayoutId id="2147484474" r:id="rId12"/>
    <p:sldLayoutId id="2147484245" r:id="rId13"/>
    <p:sldLayoutId id="2147484247" r:id="rId14"/>
    <p:sldLayoutId id="2147484639" r:id="rId15"/>
    <p:sldLayoutId id="2147484603" r:id="rId16"/>
    <p:sldLayoutId id="2147484700" r:id="rId17"/>
    <p:sldLayoutId id="2147484701" r:id="rId18"/>
    <p:sldLayoutId id="2147484702" r:id="rId19"/>
    <p:sldLayoutId id="2147484640" r:id="rId20"/>
    <p:sldLayoutId id="2147484641" r:id="rId21"/>
    <p:sldLayoutId id="2147484583" r:id="rId22"/>
    <p:sldLayoutId id="2147484249" r:id="rId23"/>
    <p:sldLayoutId id="2147484582" r:id="rId24"/>
    <p:sldLayoutId id="2147484584" r:id="rId25"/>
    <p:sldLayoutId id="2147484256" r:id="rId26"/>
    <p:sldLayoutId id="2147484257" r:id="rId27"/>
    <p:sldLayoutId id="2147484585" r:id="rId28"/>
    <p:sldLayoutId id="2147484760" r:id="rId29"/>
    <p:sldLayoutId id="2147484783" r:id="rId30"/>
    <p:sldLayoutId id="2147484761" r:id="rId31"/>
    <p:sldLayoutId id="214748426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AA8BCD47-4247-4ABA-A99B-DEE7D4A0B47E}"/>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780" r:id="rId1"/>
    <p:sldLayoutId id="2147484771" r:id="rId2"/>
    <p:sldLayoutId id="2147484787" r:id="rId3"/>
    <p:sldLayoutId id="2147484784" r:id="rId4"/>
    <p:sldLayoutId id="2147484650" r:id="rId5"/>
    <p:sldLayoutId id="2147484790" r:id="rId6"/>
    <p:sldLayoutId id="2147484651" r:id="rId7"/>
    <p:sldLayoutId id="2147484791" r:id="rId8"/>
    <p:sldLayoutId id="2147484795" r:id="rId9"/>
    <p:sldLayoutId id="2147484794" r:id="rId10"/>
    <p:sldLayoutId id="2147484652" r:id="rId11"/>
    <p:sldLayoutId id="2147484653" r:id="rId12"/>
    <p:sldLayoutId id="2147484655" r:id="rId13"/>
    <p:sldLayoutId id="2147484656" r:id="rId14"/>
    <p:sldLayoutId id="2147484738" r:id="rId15"/>
    <p:sldLayoutId id="2147484739" r:id="rId16"/>
    <p:sldLayoutId id="2147484740" r:id="rId17"/>
    <p:sldLayoutId id="2147484661" r:id="rId18"/>
    <p:sldLayoutId id="2147484663" r:id="rId19"/>
    <p:sldLayoutId id="2147484665" r:id="rId20"/>
    <p:sldLayoutId id="2147484774" r:id="rId21"/>
    <p:sldLayoutId id="2147484775" r:id="rId22"/>
    <p:sldLayoutId id="2147484776" r:id="rId23"/>
    <p:sldLayoutId id="2147484666" r:id="rId24"/>
    <p:sldLayoutId id="2147484667" r:id="rId25"/>
    <p:sldLayoutId id="2147484668" r:id="rId26"/>
    <p:sldLayoutId id="2147484670" r:id="rId27"/>
    <p:sldLayoutId id="2147484773" r:id="rId28"/>
    <p:sldLayoutId id="2147484792" r:id="rId29"/>
    <p:sldLayoutId id="2147484785"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88"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32847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ceHolder 1">
            <a:extLst>
              <a:ext uri="{FF2B5EF4-FFF2-40B4-BE49-F238E27FC236}">
                <a16:creationId xmlns:a16="http://schemas.microsoft.com/office/drawing/2014/main" id="{B15C7AA9-64D6-461F-BC54-1460626E263B}"/>
              </a:ext>
            </a:extLst>
          </p:cNvPr>
          <p:cNvSpPr>
            <a:spLocks noGrp="1"/>
          </p:cNvSpPr>
          <p:nvPr>
            <p:ph type="title"/>
          </p:nvPr>
        </p:nvSpPr>
        <p:spPr>
          <a:xfrm>
            <a:off x="3184760" y="4200211"/>
            <a:ext cx="5822478" cy="667800"/>
          </a:xfrm>
          <a:prstGeom prst="rect">
            <a:avLst/>
          </a:prstGeom>
          <a:noFill/>
          <a:ln w="0">
            <a:noFill/>
          </a:ln>
        </p:spPr>
        <p:txBody>
          <a:bodyPr lIns="0" tIns="0" rIns="0" bIns="0" anchor="b">
            <a:noAutofit/>
          </a:bodyPr>
          <a:lstStyle/>
          <a:p>
            <a:pPr indent="0" defTabSz="932760">
              <a:lnSpc>
                <a:spcPct val="100000"/>
              </a:lnSpc>
              <a:spcBef>
                <a:spcPts val="1191"/>
              </a:spcBef>
              <a:spcAft>
                <a:spcPts val="992"/>
              </a:spcAft>
              <a:buNone/>
              <a:tabLst>
                <a:tab pos="0" algn="l"/>
              </a:tabLst>
            </a:pPr>
            <a:r>
              <a:rPr lang="en-US" sz="4800" b="0" u="none" strike="noStrike" spc="-51" dirty="0">
                <a:solidFill>
                  <a:srgbClr val="1A1A1A"/>
                </a:solidFill>
                <a:effectLst/>
                <a:uFillTx/>
                <a:latin typeface="Segoe UI Semibold"/>
              </a:rPr>
              <a:t>Introduction to Azure</a:t>
            </a:r>
            <a:endParaRPr lang="en-US" sz="4800" b="0" u="none" strike="noStrike" dirty="0">
              <a:solidFill>
                <a:srgbClr val="000000"/>
              </a:solidFill>
              <a:effectLst/>
              <a:uFillTx/>
              <a:latin typeface="Arial"/>
            </a:endParaRPr>
          </a:p>
        </p:txBody>
      </p:sp>
      <p:pic>
        <p:nvPicPr>
          <p:cNvPr id="3" name="Picture 2">
            <a:extLst>
              <a:ext uri="{FF2B5EF4-FFF2-40B4-BE49-F238E27FC236}">
                <a16:creationId xmlns:a16="http://schemas.microsoft.com/office/drawing/2014/main" id="{4786702C-8998-1C6A-779A-CFEAB81D0296}"/>
              </a:ext>
            </a:extLst>
          </p:cNvPr>
          <p:cNvPicPr/>
          <p:nvPr/>
        </p:nvPicPr>
        <p:blipFill>
          <a:blip r:embed="rId3"/>
          <a:stretch/>
        </p:blipFill>
        <p:spPr>
          <a:xfrm>
            <a:off x="4681805" y="951682"/>
            <a:ext cx="2828389" cy="2829277"/>
          </a:xfrm>
          <a:prstGeom prst="rect">
            <a:avLst/>
          </a:prstGeom>
          <a:noFill/>
          <a:ln w="0">
            <a:noFill/>
          </a:ln>
        </p:spPr>
      </p:pic>
    </p:spTree>
    <p:extLst>
      <p:ext uri="{BB962C8B-B14F-4D97-AF65-F5344CB8AC3E}">
        <p14:creationId xmlns:p14="http://schemas.microsoft.com/office/powerpoint/2010/main" val="203203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2FDF2F-181A-9EA3-B446-AFE62051E52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3E9E360-24A6-7502-9C94-229D975A871F}"/>
              </a:ext>
            </a:extLst>
          </p:cNvPr>
          <p:cNvSpPr txBox="1"/>
          <p:nvPr/>
        </p:nvSpPr>
        <p:spPr>
          <a:xfrm>
            <a:off x="869435" y="898008"/>
            <a:ext cx="4718520" cy="5061983"/>
          </a:xfrm>
          <a:prstGeom prst="rect">
            <a:avLst/>
          </a:prstGeom>
          <a:noFill/>
          <a:ln w="0">
            <a:noFill/>
          </a:ln>
        </p:spPr>
        <p:txBody>
          <a:bodyPr lIns="90000" tIns="45000" rIns="90000" bIns="45000" anchor="t">
            <a:spAutoFit/>
          </a:bodyPr>
          <a:lstStyle/>
          <a:p>
            <a:pPr>
              <a:lnSpc>
                <a:spcPct val="150000"/>
              </a:lnSpc>
            </a:pPr>
            <a:r>
              <a:rPr lang="en-US" sz="2800" b="1" u="none" strike="noStrike" dirty="0">
                <a:solidFill>
                  <a:srgbClr val="000000"/>
                </a:solidFill>
                <a:effectLst/>
                <a:uFillTx/>
                <a:latin typeface="Arial"/>
              </a:rPr>
              <a:t>What is Azure?</a:t>
            </a:r>
            <a:endParaRPr lang="en-US" sz="2800" b="0" u="none" strike="noStrike" dirty="0">
              <a:solidFill>
                <a:srgbClr val="000000"/>
              </a:solidFill>
              <a:effectLst/>
              <a:uFillTx/>
              <a:latin typeface="Arial"/>
            </a:endParaRPr>
          </a:p>
          <a:p>
            <a:pPr marL="285750" indent="-285750">
              <a:lnSpc>
                <a:spcPct val="150000"/>
              </a:lnSpc>
              <a:buFont typeface="Arial" panose="020B0604020202020204" pitchFamily="34" charset="0"/>
              <a:buChar char="•"/>
            </a:pPr>
            <a:r>
              <a:rPr lang="en-US" sz="1600" b="0" u="none" strike="noStrike" dirty="0">
                <a:solidFill>
                  <a:srgbClr val="000000"/>
                </a:solidFill>
                <a:effectLst/>
                <a:uFillTx/>
                <a:latin typeface="Arial"/>
              </a:rPr>
              <a:t>Microsoft’s cloud computing platform</a:t>
            </a:r>
          </a:p>
          <a:p>
            <a:pPr marL="285750" indent="-285750">
              <a:lnSpc>
                <a:spcPct val="150000"/>
              </a:lnSpc>
              <a:buFont typeface="Arial" panose="020B0604020202020204" pitchFamily="34" charset="0"/>
              <a:buChar char="•"/>
            </a:pPr>
            <a:r>
              <a:rPr lang="en-US" sz="1600" b="0" u="none" strike="noStrike" dirty="0">
                <a:solidFill>
                  <a:srgbClr val="000000"/>
                </a:solidFill>
                <a:effectLst/>
                <a:uFillTx/>
                <a:latin typeface="Arial"/>
              </a:rPr>
              <a:t>Offers IaaS, PaaS, SaaS</a:t>
            </a:r>
          </a:p>
          <a:p>
            <a:endParaRPr lang="en-US" sz="1600" b="0" u="none" strike="noStrike" dirty="0">
              <a:solidFill>
                <a:srgbClr val="000000"/>
              </a:solidFill>
              <a:effectLst/>
              <a:uFillTx/>
              <a:latin typeface="Arial"/>
            </a:endParaRPr>
          </a:p>
          <a:p>
            <a:pPr>
              <a:lnSpc>
                <a:spcPct val="150000"/>
              </a:lnSpc>
            </a:pPr>
            <a:r>
              <a:rPr lang="en-US" sz="2800" b="1" u="none" strike="noStrike" dirty="0">
                <a:solidFill>
                  <a:srgbClr val="000000"/>
                </a:solidFill>
                <a:effectLst/>
                <a:uFillTx/>
                <a:latin typeface="Arial"/>
              </a:rPr>
              <a:t>Core Services:</a:t>
            </a:r>
            <a:endParaRPr lang="en-US" sz="2800" b="0" u="none" strike="noStrike" dirty="0">
              <a:solidFill>
                <a:srgbClr val="000000"/>
              </a:solidFill>
              <a:effectLst/>
              <a:uFillTx/>
              <a:latin typeface="Arial"/>
            </a:endParaRPr>
          </a:p>
          <a:p>
            <a:pPr marL="285750" indent="-285750">
              <a:lnSpc>
                <a:spcPct val="150000"/>
              </a:lnSpc>
              <a:buFont typeface="Arial" panose="020B0604020202020204" pitchFamily="34" charset="0"/>
              <a:buChar char="•"/>
            </a:pPr>
            <a:r>
              <a:rPr lang="en-US" sz="1600" b="0" u="none" strike="noStrike" dirty="0">
                <a:solidFill>
                  <a:srgbClr val="000000"/>
                </a:solidFill>
                <a:effectLst/>
                <a:uFillTx/>
                <a:latin typeface="Arial"/>
              </a:rPr>
              <a:t>Azure App Services</a:t>
            </a:r>
          </a:p>
          <a:p>
            <a:pPr marL="285750" indent="-285750">
              <a:lnSpc>
                <a:spcPct val="150000"/>
              </a:lnSpc>
              <a:buFont typeface="Arial" panose="020B0604020202020204" pitchFamily="34" charset="0"/>
              <a:buChar char="•"/>
            </a:pPr>
            <a:r>
              <a:rPr lang="en-US" sz="1600" b="0" u="none" strike="noStrike" dirty="0">
                <a:solidFill>
                  <a:srgbClr val="000000"/>
                </a:solidFill>
                <a:effectLst/>
                <a:uFillTx/>
                <a:latin typeface="Arial"/>
              </a:rPr>
              <a:t>Azure DevOps</a:t>
            </a:r>
          </a:p>
          <a:p>
            <a:pPr marL="285750" indent="-285750">
              <a:lnSpc>
                <a:spcPct val="150000"/>
              </a:lnSpc>
              <a:buFont typeface="Arial" panose="020B0604020202020204" pitchFamily="34" charset="0"/>
              <a:buChar char="•"/>
            </a:pPr>
            <a:r>
              <a:rPr lang="en-US" sz="1600" b="0" u="none" strike="noStrike" dirty="0">
                <a:solidFill>
                  <a:srgbClr val="000000"/>
                </a:solidFill>
                <a:effectLst/>
                <a:uFillTx/>
                <a:latin typeface="Arial"/>
              </a:rPr>
              <a:t>Azure Repos, Pipelines</a:t>
            </a:r>
          </a:p>
          <a:p>
            <a:endParaRPr lang="en-US" sz="1600" b="0" u="none" strike="noStrike" dirty="0">
              <a:solidFill>
                <a:srgbClr val="000000"/>
              </a:solidFill>
              <a:effectLst/>
              <a:uFillTx/>
              <a:latin typeface="Arial"/>
            </a:endParaRPr>
          </a:p>
          <a:p>
            <a:pPr>
              <a:lnSpc>
                <a:spcPct val="150000"/>
              </a:lnSpc>
            </a:pPr>
            <a:r>
              <a:rPr lang="en-US" sz="2800" b="1" u="none" strike="noStrike" dirty="0">
                <a:solidFill>
                  <a:srgbClr val="000000"/>
                </a:solidFill>
                <a:effectLst/>
                <a:uFillTx/>
                <a:latin typeface="Arial"/>
              </a:rPr>
              <a:t>Why Azure in DevOps?</a:t>
            </a:r>
            <a:endParaRPr lang="en-US" sz="2800" b="0" u="none" strike="noStrike" dirty="0">
              <a:solidFill>
                <a:srgbClr val="000000"/>
              </a:solidFill>
              <a:effectLst/>
              <a:uFillTx/>
              <a:latin typeface="Arial"/>
            </a:endParaRPr>
          </a:p>
          <a:p>
            <a:pPr marL="285750" indent="-285750">
              <a:lnSpc>
                <a:spcPct val="150000"/>
              </a:lnSpc>
              <a:buFont typeface="Arial" panose="020B0604020202020204" pitchFamily="34" charset="0"/>
              <a:buChar char="•"/>
            </a:pPr>
            <a:r>
              <a:rPr lang="en-US" sz="1600" b="0" u="none" strike="noStrike" dirty="0">
                <a:solidFill>
                  <a:srgbClr val="000000"/>
                </a:solidFill>
                <a:effectLst/>
                <a:uFillTx/>
                <a:latin typeface="Arial"/>
              </a:rPr>
              <a:t>Integrated tools for CI/CD</a:t>
            </a:r>
          </a:p>
          <a:p>
            <a:pPr marL="285750" indent="-285750">
              <a:lnSpc>
                <a:spcPct val="150000"/>
              </a:lnSpc>
              <a:buFont typeface="Arial" panose="020B0604020202020204" pitchFamily="34" charset="0"/>
              <a:buChar char="•"/>
            </a:pPr>
            <a:r>
              <a:rPr lang="en-US" sz="1600" b="0" u="none" strike="noStrike" dirty="0">
                <a:solidFill>
                  <a:srgbClr val="000000"/>
                </a:solidFill>
                <a:effectLst/>
                <a:uFillTx/>
                <a:latin typeface="Arial"/>
              </a:rPr>
              <a:t>Easy deployment and scalability</a:t>
            </a:r>
          </a:p>
        </p:txBody>
      </p:sp>
      <p:pic>
        <p:nvPicPr>
          <p:cNvPr id="3" name="Picture 2">
            <a:extLst>
              <a:ext uri="{FF2B5EF4-FFF2-40B4-BE49-F238E27FC236}">
                <a16:creationId xmlns:a16="http://schemas.microsoft.com/office/drawing/2014/main" id="{6E03525A-399C-E335-ACB6-6B9A252F8867}"/>
              </a:ext>
            </a:extLst>
          </p:cNvPr>
          <p:cNvPicPr/>
          <p:nvPr/>
        </p:nvPicPr>
        <p:blipFill>
          <a:blip r:embed="rId3"/>
          <a:stretch/>
        </p:blipFill>
        <p:spPr>
          <a:xfrm>
            <a:off x="5869550" y="733528"/>
            <a:ext cx="5453015" cy="5390941"/>
          </a:xfrm>
          <a:prstGeom prst="rect">
            <a:avLst/>
          </a:prstGeom>
          <a:noFill/>
          <a:ln w="0">
            <a:noFill/>
          </a:ln>
        </p:spPr>
      </p:pic>
    </p:spTree>
    <p:extLst>
      <p:ext uri="{BB962C8B-B14F-4D97-AF65-F5344CB8AC3E}">
        <p14:creationId xmlns:p14="http://schemas.microsoft.com/office/powerpoint/2010/main" val="131711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1B2B5-EBDB-9D80-345E-3C81870D90A2}"/>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FC479FF7-9BA5-7AAD-0509-52220DD84D0F}"/>
              </a:ext>
            </a:extLst>
          </p:cNvPr>
          <p:cNvPicPr/>
          <p:nvPr/>
        </p:nvPicPr>
        <p:blipFill>
          <a:blip r:embed="rId3"/>
          <a:stretch/>
        </p:blipFill>
        <p:spPr>
          <a:xfrm>
            <a:off x="839160" y="1799280"/>
            <a:ext cx="10509840" cy="3259080"/>
          </a:xfrm>
          <a:prstGeom prst="rect">
            <a:avLst/>
          </a:prstGeom>
          <a:noFill/>
          <a:ln w="0">
            <a:noFill/>
          </a:ln>
        </p:spPr>
      </p:pic>
    </p:spTree>
    <p:extLst>
      <p:ext uri="{BB962C8B-B14F-4D97-AF65-F5344CB8AC3E}">
        <p14:creationId xmlns:p14="http://schemas.microsoft.com/office/powerpoint/2010/main" val="4057478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ceHolder 1">
            <a:extLst>
              <a:ext uri="{FF2B5EF4-FFF2-40B4-BE49-F238E27FC236}">
                <a16:creationId xmlns:a16="http://schemas.microsoft.com/office/drawing/2014/main" id="{4AC68082-3561-A03A-C9B7-EDB7B07D0462}"/>
              </a:ext>
            </a:extLst>
          </p:cNvPr>
          <p:cNvSpPr>
            <a:spLocks noGrp="1"/>
          </p:cNvSpPr>
          <p:nvPr>
            <p:ph type="title"/>
          </p:nvPr>
        </p:nvSpPr>
        <p:spPr>
          <a:xfrm>
            <a:off x="2578494" y="4442545"/>
            <a:ext cx="7035012" cy="553998"/>
          </a:xfrm>
          <a:prstGeom prst="rect">
            <a:avLst/>
          </a:prstGeom>
          <a:noFill/>
          <a:ln w="0">
            <a:noFill/>
          </a:ln>
        </p:spPr>
        <p:txBody>
          <a:bodyPr lIns="0" tIns="0" rIns="0" bIns="0" anchor="b">
            <a:noAutofit/>
          </a:bodyPr>
          <a:lstStyle/>
          <a:p>
            <a:pPr indent="0" defTabSz="932760">
              <a:lnSpc>
                <a:spcPct val="100000"/>
              </a:lnSpc>
              <a:spcBef>
                <a:spcPts val="1191"/>
              </a:spcBef>
              <a:spcAft>
                <a:spcPts val="992"/>
              </a:spcAft>
              <a:buNone/>
              <a:tabLst>
                <a:tab pos="0" algn="l"/>
              </a:tabLst>
            </a:pPr>
            <a:r>
              <a:rPr lang="en-US" sz="4800" b="0" u="none" strike="noStrike" spc="-51" dirty="0">
                <a:solidFill>
                  <a:srgbClr val="1A1A1A"/>
                </a:solidFill>
                <a:effectLst/>
                <a:uFillTx/>
                <a:latin typeface="Segoe UI Semibold"/>
              </a:rPr>
              <a:t>GitHub Actions &amp; Pipeline</a:t>
            </a:r>
            <a:endParaRPr lang="en-US" sz="4800" b="0" u="none" strike="noStrike" dirty="0">
              <a:solidFill>
                <a:srgbClr val="000000"/>
              </a:solidFill>
              <a:effectLst/>
              <a:uFillTx/>
              <a:latin typeface="Arial"/>
            </a:endParaRPr>
          </a:p>
        </p:txBody>
      </p:sp>
      <p:pic>
        <p:nvPicPr>
          <p:cNvPr id="5" name="Picture 4">
            <a:extLst>
              <a:ext uri="{FF2B5EF4-FFF2-40B4-BE49-F238E27FC236}">
                <a16:creationId xmlns:a16="http://schemas.microsoft.com/office/drawing/2014/main" id="{C503AEB3-A53C-80DF-DB87-F492660A9356}"/>
              </a:ext>
            </a:extLst>
          </p:cNvPr>
          <p:cNvPicPr/>
          <p:nvPr/>
        </p:nvPicPr>
        <p:blipFill>
          <a:blip r:embed="rId2"/>
          <a:srcRect l="36320" t="20187" r="39297" b="36474"/>
          <a:stretch/>
        </p:blipFill>
        <p:spPr>
          <a:xfrm>
            <a:off x="4572787" y="891873"/>
            <a:ext cx="3046425" cy="3047163"/>
          </a:xfrm>
          <a:prstGeom prst="rect">
            <a:avLst/>
          </a:prstGeom>
          <a:noFill/>
          <a:ln w="0">
            <a:noFill/>
          </a:ln>
        </p:spPr>
      </p:pic>
    </p:spTree>
    <p:extLst>
      <p:ext uri="{BB962C8B-B14F-4D97-AF65-F5344CB8AC3E}">
        <p14:creationId xmlns:p14="http://schemas.microsoft.com/office/powerpoint/2010/main" val="40033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AC8F2-8DD0-0CDB-8BFE-29A224BF9F0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A27F9CBF-4139-50D1-50FA-6E09274B3C2E}"/>
              </a:ext>
            </a:extLst>
          </p:cNvPr>
          <p:cNvPicPr/>
          <p:nvPr/>
        </p:nvPicPr>
        <p:blipFill>
          <a:blip r:embed="rId3"/>
          <a:srcRect l="5818" t="4748" r="4143" b="5244"/>
          <a:stretch/>
        </p:blipFill>
        <p:spPr>
          <a:xfrm>
            <a:off x="1193187" y="670484"/>
            <a:ext cx="9805626" cy="5517032"/>
          </a:xfrm>
          <a:prstGeom prst="rect">
            <a:avLst/>
          </a:prstGeom>
          <a:noFill/>
          <a:ln w="0">
            <a:noFill/>
          </a:ln>
        </p:spPr>
      </p:pic>
    </p:spTree>
    <p:extLst>
      <p:ext uri="{BB962C8B-B14F-4D97-AF65-F5344CB8AC3E}">
        <p14:creationId xmlns:p14="http://schemas.microsoft.com/office/powerpoint/2010/main" val="775672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E4BAC-4A0E-78FB-2484-26235BE4F4FF}"/>
            </a:ext>
          </a:extLst>
        </p:cNvPr>
        <p:cNvGrpSpPr/>
        <p:nvPr/>
      </p:nvGrpSpPr>
      <p:grpSpPr>
        <a:xfrm>
          <a:off x="0" y="0"/>
          <a:ext cx="0" cy="0"/>
          <a:chOff x="0" y="0"/>
          <a:chExt cx="0" cy="0"/>
        </a:xfrm>
      </p:grpSpPr>
      <p:pic>
        <p:nvPicPr>
          <p:cNvPr id="2" name="Picture 1" descr="A collage of two people&#10;&#10;AI-generated content may be incorrect.">
            <a:extLst>
              <a:ext uri="{FF2B5EF4-FFF2-40B4-BE49-F238E27FC236}">
                <a16:creationId xmlns:a16="http://schemas.microsoft.com/office/drawing/2014/main" id="{ADE42695-92DE-8B4F-B3C6-45DC5AE5EFDD}"/>
              </a:ext>
            </a:extLst>
          </p:cNvPr>
          <p:cNvPicPr/>
          <p:nvPr/>
        </p:nvPicPr>
        <p:blipFill>
          <a:blip r:embed="rId3"/>
          <a:stretch/>
        </p:blipFill>
        <p:spPr>
          <a:xfrm>
            <a:off x="2966447" y="144663"/>
            <a:ext cx="6259105" cy="6568674"/>
          </a:xfrm>
          <a:prstGeom prst="rect">
            <a:avLst/>
          </a:prstGeom>
          <a:noFill/>
          <a:ln w="0">
            <a:noFill/>
          </a:ln>
        </p:spPr>
      </p:pic>
    </p:spTree>
    <p:extLst>
      <p:ext uri="{BB962C8B-B14F-4D97-AF65-F5344CB8AC3E}">
        <p14:creationId xmlns:p14="http://schemas.microsoft.com/office/powerpoint/2010/main" val="79837585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1B318-0217-8370-6344-2B706820966F}"/>
            </a:ext>
          </a:extLst>
        </p:cNvPr>
        <p:cNvGrpSpPr/>
        <p:nvPr/>
      </p:nvGrpSpPr>
      <p:grpSpPr>
        <a:xfrm>
          <a:off x="0" y="0"/>
          <a:ext cx="0" cy="0"/>
          <a:chOff x="0" y="0"/>
          <a:chExt cx="0" cy="0"/>
        </a:xfrm>
      </p:grpSpPr>
      <p:pic>
        <p:nvPicPr>
          <p:cNvPr id="7" name="Picture 6" descr="A diagram of a workflow&#10;&#10;AI-generated content may be incorrect.">
            <a:extLst>
              <a:ext uri="{FF2B5EF4-FFF2-40B4-BE49-F238E27FC236}">
                <a16:creationId xmlns:a16="http://schemas.microsoft.com/office/drawing/2014/main" id="{69962764-F2E4-4CD4-1224-2A41032A0B5C}"/>
              </a:ext>
            </a:extLst>
          </p:cNvPr>
          <p:cNvPicPr>
            <a:picLocks noChangeAspect="1"/>
          </p:cNvPicPr>
          <p:nvPr/>
        </p:nvPicPr>
        <p:blipFill>
          <a:blip r:embed="rId2"/>
          <a:srcRect t="4025" r="1" b="20424"/>
          <a:stretch>
            <a:fillRect/>
          </a:stretch>
        </p:blipFill>
        <p:spPr>
          <a:xfrm>
            <a:off x="835723" y="776235"/>
            <a:ext cx="10520554" cy="5305530"/>
          </a:xfrm>
          <a:prstGeom prst="rect">
            <a:avLst/>
          </a:prstGeom>
          <a:noFill/>
        </p:spPr>
      </p:pic>
    </p:spTree>
    <p:extLst>
      <p:ext uri="{BB962C8B-B14F-4D97-AF65-F5344CB8AC3E}">
        <p14:creationId xmlns:p14="http://schemas.microsoft.com/office/powerpoint/2010/main" val="386880506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007D0CA-460A-075D-5D65-D8F27B940757}"/>
              </a:ext>
            </a:extLst>
          </p:cNvPr>
          <p:cNvSpPr/>
          <p:nvPr/>
        </p:nvSpPr>
        <p:spPr bwMode="auto">
          <a:xfrm>
            <a:off x="0" y="0"/>
            <a:ext cx="12192000" cy="7034645"/>
          </a:xfrm>
          <a:prstGeom prst="rect">
            <a:avLst/>
          </a:prstGeom>
          <a:solidFill>
            <a:srgbClr val="E6E6E6"/>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F2F2F2"/>
              </a:solidFill>
              <a:ea typeface="Segoe UI" pitchFamily="34" charset="0"/>
              <a:cs typeface="Segoe UI" pitchFamily="34" charset="0"/>
            </a:endParaRPr>
          </a:p>
        </p:txBody>
      </p:sp>
      <p:pic>
        <p:nvPicPr>
          <p:cNvPr id="10" name="Picture 9" descr="A white rectangular object with a black border&#10;&#10;AI-generated content may be incorrect.">
            <a:extLst>
              <a:ext uri="{FF2B5EF4-FFF2-40B4-BE49-F238E27FC236}">
                <a16:creationId xmlns:a16="http://schemas.microsoft.com/office/drawing/2014/main" id="{1F3ECB57-ED8F-B5CC-865A-D3C00A9E2EFF}"/>
              </a:ext>
            </a:extLst>
          </p:cNvPr>
          <p:cNvPicPr>
            <a:picLocks noChangeAspect="1"/>
          </p:cNvPicPr>
          <p:nvPr/>
        </p:nvPicPr>
        <p:blipFill>
          <a:blip r:embed="rId2"/>
          <a:stretch>
            <a:fillRect/>
          </a:stretch>
        </p:blipFill>
        <p:spPr>
          <a:xfrm>
            <a:off x="3476625" y="285750"/>
            <a:ext cx="5238750" cy="6286500"/>
          </a:xfrm>
          <a:prstGeom prst="rect">
            <a:avLst/>
          </a:prstGeom>
        </p:spPr>
      </p:pic>
    </p:spTree>
    <p:extLst>
      <p:ext uri="{BB962C8B-B14F-4D97-AF65-F5344CB8AC3E}">
        <p14:creationId xmlns:p14="http://schemas.microsoft.com/office/powerpoint/2010/main" val="299910929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E2A0559-55D2-EE8E-3ECC-DB3BEB98DA6C}"/>
              </a:ext>
            </a:extLst>
          </p:cNvPr>
          <p:cNvSpPr>
            <a:spLocks noGrp="1"/>
          </p:cNvSpPr>
          <p:nvPr>
            <p:ph type="title"/>
          </p:nvPr>
        </p:nvSpPr>
        <p:spPr>
          <a:xfrm>
            <a:off x="594249" y="2598003"/>
            <a:ext cx="3193980" cy="830997"/>
          </a:xfrm>
        </p:spPr>
        <p:txBody>
          <a:bodyPr/>
          <a:lstStyle/>
          <a:p>
            <a:r>
              <a:rPr lang="en-US" sz="5400" dirty="0"/>
              <a:t>Thank You</a:t>
            </a:r>
            <a:endParaRPr lang="en-GB" sz="5400" dirty="0"/>
          </a:p>
        </p:txBody>
      </p:sp>
    </p:spTree>
    <p:extLst>
      <p:ext uri="{BB962C8B-B14F-4D97-AF65-F5344CB8AC3E}">
        <p14:creationId xmlns:p14="http://schemas.microsoft.com/office/powerpoint/2010/main" val="3498212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laceHolder 1">
            <a:extLst>
              <a:ext uri="{FF2B5EF4-FFF2-40B4-BE49-F238E27FC236}">
                <a16:creationId xmlns:a16="http://schemas.microsoft.com/office/drawing/2014/main" id="{B3534FC0-A708-3309-BAC6-EDDFC1ABA1B5}"/>
              </a:ext>
            </a:extLst>
          </p:cNvPr>
          <p:cNvSpPr txBox="1">
            <a:spLocks/>
          </p:cNvSpPr>
          <p:nvPr/>
        </p:nvSpPr>
        <p:spPr>
          <a:xfrm>
            <a:off x="612773" y="2220108"/>
            <a:ext cx="6635520" cy="1097640"/>
          </a:xfrm>
          <a:prstGeom prst="rect">
            <a:avLst/>
          </a:prstGeom>
          <a:noFill/>
          <a:ln w="0">
            <a:noFill/>
          </a:ln>
        </p:spPr>
        <p:txBody>
          <a:bodyPr vert="horz" wrap="square" lIns="0" tIns="0" rIns="0" bIns="0" rtlCol="0" anchor="b" anchorCtr="0">
            <a:noAutofit/>
          </a:bodyPr>
          <a:lstStyle>
            <a:lvl1pPr algn="l" defTabSz="932742" rtl="0" eaLnBrk="1" latinLnBrk="0" hangingPunct="1">
              <a:lnSpc>
                <a:spcPct val="100000"/>
              </a:lnSpc>
              <a:spcBef>
                <a:spcPct val="0"/>
              </a:spcBef>
              <a:buNone/>
              <a:defRPr lang="en-US" sz="3600" b="0" kern="1200" cap="none" spc="-50" baseline="0">
                <a:ln w="3175">
                  <a:noFill/>
                </a:ln>
                <a:solidFill>
                  <a:srgbClr val="1A1A1A"/>
                </a:solidFill>
                <a:effectLst/>
                <a:latin typeface="+mj-lt"/>
                <a:ea typeface="+mn-ea"/>
                <a:cs typeface="Segoe UI" panose="020B0502040204020203" pitchFamily="34" charset="0"/>
              </a:defRPr>
            </a:lvl1pPr>
          </a:lstStyle>
          <a:p>
            <a:pPr defTabSz="932760">
              <a:spcBef>
                <a:spcPts val="1191"/>
              </a:spcBef>
              <a:spcAft>
                <a:spcPts val="992"/>
              </a:spcAft>
              <a:tabLst>
                <a:tab pos="0" algn="l"/>
              </a:tabLst>
            </a:pPr>
            <a:r>
              <a:rPr lang="en-GB" sz="4800" spc="-51" dirty="0">
                <a:latin typeface="Segoe UI Semibold"/>
              </a:rPr>
              <a:t>Azure &amp; GitHub</a:t>
            </a:r>
            <a:br>
              <a:rPr lang="en-GB" sz="4800" dirty="0"/>
            </a:br>
            <a:r>
              <a:rPr lang="en-GB" sz="4800" spc="-51" dirty="0">
                <a:latin typeface="Segoe UI Semibold"/>
              </a:rPr>
              <a:t>A DevOps Perspective</a:t>
            </a:r>
            <a:endParaRPr lang="en-GB" sz="4800" dirty="0">
              <a:solidFill>
                <a:srgbClr val="000000"/>
              </a:solidFill>
              <a:latin typeface="Arial"/>
            </a:endParaRPr>
          </a:p>
        </p:txBody>
      </p:sp>
      <p:sp>
        <p:nvSpPr>
          <p:cNvPr id="8" name="Title 3">
            <a:extLst>
              <a:ext uri="{FF2B5EF4-FFF2-40B4-BE49-F238E27FC236}">
                <a16:creationId xmlns:a16="http://schemas.microsoft.com/office/drawing/2014/main" id="{69CFB458-9B56-1233-97BF-47089003A7D4}"/>
              </a:ext>
            </a:extLst>
          </p:cNvPr>
          <p:cNvSpPr/>
          <p:nvPr/>
        </p:nvSpPr>
        <p:spPr>
          <a:xfrm rot="21591000">
            <a:off x="613079" y="3797109"/>
            <a:ext cx="7311240" cy="492443"/>
          </a:xfrm>
          <a:prstGeom prst="rect">
            <a:avLst/>
          </a:prstGeom>
          <a:noFill/>
          <a:ln w="0">
            <a:noFill/>
          </a:ln>
        </p:spPr>
        <p:style>
          <a:lnRef idx="0">
            <a:scrgbClr r="0" g="0" b="0"/>
          </a:lnRef>
          <a:fillRef idx="0">
            <a:scrgbClr r="0" g="0" b="0"/>
          </a:fillRef>
          <a:effectRef idx="0">
            <a:scrgbClr r="0" g="0" b="0"/>
          </a:effectRef>
          <a:fontRef idx="minor"/>
        </p:style>
        <p:txBody>
          <a:bodyPr lIns="0" tIns="0" rIns="0" bIns="0" anchor="b">
            <a:spAutoFit/>
          </a:bodyPr>
          <a:lstStyle/>
          <a:p>
            <a:pPr defTabSz="932760">
              <a:lnSpc>
                <a:spcPct val="100000"/>
              </a:lnSpc>
            </a:pPr>
            <a:r>
              <a:rPr lang="en-GB" sz="1600" b="0" u="none" strike="noStrike" spc="-51" dirty="0">
                <a:solidFill>
                  <a:srgbClr val="1A1A1A"/>
                </a:solidFill>
                <a:effectLst/>
                <a:uFillTx/>
                <a:latin typeface="Segoe UI Semibold"/>
              </a:rPr>
              <a:t>MM Salman Faris </a:t>
            </a:r>
          </a:p>
          <a:p>
            <a:pPr defTabSz="932760">
              <a:lnSpc>
                <a:spcPct val="100000"/>
              </a:lnSpc>
            </a:pPr>
            <a:r>
              <a:rPr lang="en-GB" sz="1600" b="0" u="none" strike="noStrike" spc="-51" dirty="0">
                <a:solidFill>
                  <a:srgbClr val="1A1A1A"/>
                </a:solidFill>
                <a:effectLst/>
                <a:uFillTx/>
                <a:latin typeface="Segoe UI Semibold"/>
              </a:rPr>
              <a:t>(Microsoft Learn Student Ambassador)</a:t>
            </a:r>
            <a:endParaRPr lang="en-US" sz="1600" b="0" u="none" strike="noStrike" dirty="0">
              <a:solidFill>
                <a:srgbClr val="000000"/>
              </a:solidFill>
              <a:effectLst/>
              <a:uFillTx/>
              <a:latin typeface="Arial"/>
            </a:endParaRPr>
          </a:p>
        </p:txBody>
      </p:sp>
    </p:spTree>
    <p:extLst>
      <p:ext uri="{BB962C8B-B14F-4D97-AF65-F5344CB8AC3E}">
        <p14:creationId xmlns:p14="http://schemas.microsoft.com/office/powerpoint/2010/main" val="4056414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3458B1-3BD0-1212-D528-71FC5D1A41D9}"/>
              </a:ext>
            </a:extLst>
          </p:cNvPr>
          <p:cNvPicPr/>
          <p:nvPr/>
        </p:nvPicPr>
        <p:blipFill>
          <a:blip r:embed="rId2"/>
          <a:stretch/>
        </p:blipFill>
        <p:spPr>
          <a:xfrm>
            <a:off x="3457512" y="409650"/>
            <a:ext cx="5276975" cy="6038699"/>
          </a:xfrm>
          <a:prstGeom prst="rect">
            <a:avLst/>
          </a:prstGeom>
          <a:noFill/>
          <a:ln w="0">
            <a:noFill/>
          </a:ln>
        </p:spPr>
      </p:pic>
    </p:spTree>
    <p:extLst>
      <p:ext uri="{BB962C8B-B14F-4D97-AF65-F5344CB8AC3E}">
        <p14:creationId xmlns:p14="http://schemas.microsoft.com/office/powerpoint/2010/main" val="277220827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laceHolder 1">
            <a:extLst>
              <a:ext uri="{FF2B5EF4-FFF2-40B4-BE49-F238E27FC236}">
                <a16:creationId xmlns:a16="http://schemas.microsoft.com/office/drawing/2014/main" id="{1443879E-9574-3D69-8075-D683823D410A}"/>
              </a:ext>
            </a:extLst>
          </p:cNvPr>
          <p:cNvSpPr>
            <a:spLocks noGrp="1"/>
          </p:cNvSpPr>
          <p:nvPr>
            <p:ph type="title"/>
          </p:nvPr>
        </p:nvSpPr>
        <p:spPr>
          <a:xfrm>
            <a:off x="586080" y="527400"/>
            <a:ext cx="11014920" cy="553320"/>
          </a:xfrm>
          <a:prstGeom prst="rect">
            <a:avLst/>
          </a:prstGeom>
          <a:noFill/>
          <a:ln w="0">
            <a:noFill/>
          </a:ln>
        </p:spPr>
        <p:txBody>
          <a:bodyPr lIns="0" tIns="0" rIns="0" bIns="0" anchor="t">
            <a:noAutofit/>
          </a:bodyPr>
          <a:lstStyle/>
          <a:p>
            <a:pPr indent="0" defTabSz="932760">
              <a:lnSpc>
                <a:spcPct val="100000"/>
              </a:lnSpc>
              <a:buNone/>
              <a:tabLst>
                <a:tab pos="0" algn="l"/>
              </a:tabLst>
            </a:pPr>
            <a:r>
              <a:rPr lang="en-US" sz="3600" b="1" u="none" strike="noStrike" spc="-51">
                <a:solidFill>
                  <a:srgbClr val="000000"/>
                </a:solidFill>
                <a:effectLst/>
                <a:uFillTx/>
                <a:latin typeface="Segoe UI Semibold"/>
              </a:rPr>
              <a:t>Event Agenda</a:t>
            </a:r>
            <a:endParaRPr lang="en-US" sz="3600" b="0" u="none" strike="noStrike">
              <a:solidFill>
                <a:srgbClr val="000000"/>
              </a:solidFill>
              <a:effectLst/>
              <a:uFillTx/>
              <a:latin typeface="Arial"/>
            </a:endParaRPr>
          </a:p>
        </p:txBody>
      </p:sp>
      <p:sp>
        <p:nvSpPr>
          <p:cNvPr id="10" name="PlaceHolder 2">
            <a:extLst>
              <a:ext uri="{FF2B5EF4-FFF2-40B4-BE49-F238E27FC236}">
                <a16:creationId xmlns:a16="http://schemas.microsoft.com/office/drawing/2014/main" id="{A4F6FABB-6EF1-85D0-A690-90FB5AAFA3A0}"/>
              </a:ext>
            </a:extLst>
          </p:cNvPr>
          <p:cNvSpPr txBox="1">
            <a:spLocks/>
          </p:cNvSpPr>
          <p:nvPr/>
        </p:nvSpPr>
        <p:spPr>
          <a:xfrm>
            <a:off x="586080" y="1434240"/>
            <a:ext cx="9011880" cy="3994920"/>
          </a:xfrm>
          <a:prstGeom prst="rect">
            <a:avLst/>
          </a:prstGeom>
          <a:noFill/>
          <a:ln w="0">
            <a:noFill/>
          </a:ln>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514440" indent="-514440" defTabSz="932760">
              <a:lnSpc>
                <a:spcPct val="150000"/>
              </a:lnSpc>
              <a:spcBef>
                <a:spcPts val="720"/>
              </a:spcBef>
              <a:buClr>
                <a:srgbClr val="000000"/>
              </a:buClr>
              <a:buSzPct val="90000"/>
              <a:buFont typeface="Segoe UI Semibold"/>
              <a:buAutoNum type="arabicPeriod"/>
            </a:pPr>
            <a:r>
              <a:rPr lang="en-US" sz="2800" dirty="0">
                <a:solidFill>
                  <a:srgbClr val="000000"/>
                </a:solidFill>
                <a:latin typeface="Segoe UI Semilight"/>
              </a:rPr>
              <a:t>Introduction to DevOps</a:t>
            </a:r>
            <a:endParaRPr lang="en-US" sz="2800" dirty="0">
              <a:solidFill>
                <a:srgbClr val="000000"/>
              </a:solidFill>
              <a:latin typeface="Arial"/>
            </a:endParaRPr>
          </a:p>
          <a:p>
            <a:pPr marL="514440" indent="-514440" defTabSz="932760">
              <a:lnSpc>
                <a:spcPct val="150000"/>
              </a:lnSpc>
              <a:spcBef>
                <a:spcPts val="720"/>
              </a:spcBef>
              <a:buClr>
                <a:srgbClr val="000000"/>
              </a:buClr>
              <a:buSzPct val="90000"/>
              <a:buFont typeface="Segoe UI Semibold"/>
              <a:buAutoNum type="arabicPeriod"/>
            </a:pPr>
            <a:r>
              <a:rPr lang="en-US" sz="2800" dirty="0">
                <a:solidFill>
                  <a:srgbClr val="000000"/>
                </a:solidFill>
                <a:latin typeface="Segoe UI Semilight"/>
              </a:rPr>
              <a:t>Introduction to Git &amp; GitHub</a:t>
            </a:r>
            <a:endParaRPr lang="en-US" sz="2800" dirty="0">
              <a:solidFill>
                <a:srgbClr val="000000"/>
              </a:solidFill>
              <a:latin typeface="Arial"/>
            </a:endParaRPr>
          </a:p>
          <a:p>
            <a:pPr marL="514440" indent="-514440" defTabSz="932760">
              <a:lnSpc>
                <a:spcPct val="150000"/>
              </a:lnSpc>
              <a:spcBef>
                <a:spcPts val="720"/>
              </a:spcBef>
              <a:buClr>
                <a:srgbClr val="000000"/>
              </a:buClr>
              <a:buSzPct val="90000"/>
              <a:buFont typeface="Segoe UI Semibold"/>
              <a:buAutoNum type="arabicPeriod"/>
            </a:pPr>
            <a:r>
              <a:rPr lang="en-US" sz="2800" dirty="0">
                <a:solidFill>
                  <a:srgbClr val="000000"/>
                </a:solidFill>
                <a:latin typeface="Segoe UI Semilight"/>
              </a:rPr>
              <a:t>Introduction to Azure </a:t>
            </a:r>
            <a:endParaRPr lang="en-US" sz="2800" dirty="0">
              <a:solidFill>
                <a:srgbClr val="000000"/>
              </a:solidFill>
              <a:latin typeface="Arial"/>
            </a:endParaRPr>
          </a:p>
          <a:p>
            <a:pPr marL="514440" indent="-514440" defTabSz="932760">
              <a:lnSpc>
                <a:spcPct val="150000"/>
              </a:lnSpc>
              <a:spcBef>
                <a:spcPts val="720"/>
              </a:spcBef>
              <a:buClr>
                <a:srgbClr val="000000"/>
              </a:buClr>
              <a:buSzPct val="90000"/>
              <a:buFont typeface="Segoe UI Semibold"/>
              <a:buAutoNum type="arabicPeriod"/>
            </a:pPr>
            <a:r>
              <a:rPr lang="en-US" sz="2800" dirty="0">
                <a:solidFill>
                  <a:srgbClr val="000000"/>
                </a:solidFill>
                <a:latin typeface="Segoe UI Semilight"/>
              </a:rPr>
              <a:t>GitHub Actions</a:t>
            </a:r>
            <a:endParaRPr lang="en-US" sz="2800" dirty="0">
              <a:solidFill>
                <a:srgbClr val="000000"/>
              </a:solidFill>
              <a:latin typeface="Arial"/>
            </a:endParaRPr>
          </a:p>
          <a:p>
            <a:pPr marL="514440" indent="-514440" defTabSz="932760">
              <a:lnSpc>
                <a:spcPct val="150000"/>
              </a:lnSpc>
              <a:spcBef>
                <a:spcPts val="720"/>
              </a:spcBef>
              <a:buClr>
                <a:srgbClr val="000000"/>
              </a:buClr>
              <a:buSzPct val="90000"/>
              <a:buFont typeface="Segoe UI Semibold"/>
              <a:buAutoNum type="arabicPeriod"/>
            </a:pPr>
            <a:r>
              <a:rPr lang="en-US" sz="2800" dirty="0">
                <a:solidFill>
                  <a:srgbClr val="000000"/>
                </a:solidFill>
                <a:latin typeface="Segoe UI Semilight"/>
              </a:rPr>
              <a:t>Deploying to Azure</a:t>
            </a:r>
            <a:endParaRPr lang="en-US" sz="2800" dirty="0">
              <a:solidFill>
                <a:srgbClr val="000000"/>
              </a:solidFill>
              <a:latin typeface="Arial"/>
            </a:endParaRPr>
          </a:p>
          <a:p>
            <a:pPr marL="514440" indent="-514440" defTabSz="932760">
              <a:lnSpc>
                <a:spcPct val="150000"/>
              </a:lnSpc>
              <a:spcBef>
                <a:spcPts val="720"/>
              </a:spcBef>
              <a:buClr>
                <a:srgbClr val="000000"/>
              </a:buClr>
              <a:buSzPct val="90000"/>
              <a:buFont typeface="Segoe UI Semibold"/>
              <a:buAutoNum type="arabicPeriod"/>
            </a:pPr>
            <a:r>
              <a:rPr lang="en-US" sz="2800" dirty="0">
                <a:solidFill>
                  <a:srgbClr val="000000"/>
                </a:solidFill>
                <a:latin typeface="Segoe UI Semilight"/>
              </a:rPr>
              <a:t>DevOps Pipeline</a:t>
            </a:r>
            <a:endParaRPr lang="en-US" sz="2800" dirty="0">
              <a:solidFill>
                <a:srgbClr val="000000"/>
              </a:solidFill>
              <a:latin typeface="Arial"/>
            </a:endParaRPr>
          </a:p>
        </p:txBody>
      </p:sp>
    </p:spTree>
    <p:extLst>
      <p:ext uri="{BB962C8B-B14F-4D97-AF65-F5344CB8AC3E}">
        <p14:creationId xmlns:p14="http://schemas.microsoft.com/office/powerpoint/2010/main" val="175221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6125D9-D4FF-BE27-9340-4B6DDF6E225F}"/>
              </a:ext>
            </a:extLst>
          </p:cNvPr>
          <p:cNvPicPr/>
          <p:nvPr/>
        </p:nvPicPr>
        <p:blipFill>
          <a:blip r:embed="rId3"/>
          <a:stretch/>
        </p:blipFill>
        <p:spPr>
          <a:xfrm>
            <a:off x="3463140" y="761760"/>
            <a:ext cx="5265720" cy="5334480"/>
          </a:xfrm>
          <a:prstGeom prst="rect">
            <a:avLst/>
          </a:prstGeom>
          <a:noFill/>
          <a:ln w="0">
            <a:noFill/>
          </a:ln>
        </p:spPr>
      </p:pic>
    </p:spTree>
    <p:extLst>
      <p:ext uri="{BB962C8B-B14F-4D97-AF65-F5344CB8AC3E}">
        <p14:creationId xmlns:p14="http://schemas.microsoft.com/office/powerpoint/2010/main" val="279741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ceHolder 1">
            <a:extLst>
              <a:ext uri="{FF2B5EF4-FFF2-40B4-BE49-F238E27FC236}">
                <a16:creationId xmlns:a16="http://schemas.microsoft.com/office/drawing/2014/main" id="{03EFDE67-EA98-9769-B22E-FE3DA968DE70}"/>
              </a:ext>
            </a:extLst>
          </p:cNvPr>
          <p:cNvSpPr>
            <a:spLocks noGrp="1"/>
          </p:cNvSpPr>
          <p:nvPr>
            <p:ph type="title"/>
          </p:nvPr>
        </p:nvSpPr>
        <p:spPr>
          <a:xfrm>
            <a:off x="2875329" y="4471517"/>
            <a:ext cx="6441342" cy="667800"/>
          </a:xfrm>
          <a:prstGeom prst="rect">
            <a:avLst/>
          </a:prstGeom>
          <a:noFill/>
          <a:ln w="0">
            <a:noFill/>
          </a:ln>
        </p:spPr>
        <p:txBody>
          <a:bodyPr lIns="0" tIns="0" rIns="0" bIns="0" anchor="b">
            <a:noAutofit/>
          </a:bodyPr>
          <a:lstStyle/>
          <a:p>
            <a:pPr indent="0" defTabSz="932760">
              <a:lnSpc>
                <a:spcPct val="100000"/>
              </a:lnSpc>
              <a:spcBef>
                <a:spcPts val="1191"/>
              </a:spcBef>
              <a:spcAft>
                <a:spcPts val="992"/>
              </a:spcAft>
              <a:buNone/>
              <a:tabLst>
                <a:tab pos="0" algn="l"/>
              </a:tabLst>
            </a:pPr>
            <a:r>
              <a:rPr lang="en-US" sz="4800" b="0" u="none" strike="noStrike" spc="-51" dirty="0">
                <a:solidFill>
                  <a:srgbClr val="1A1A1A"/>
                </a:solidFill>
                <a:effectLst/>
                <a:uFillTx/>
                <a:latin typeface="Segoe UI Semibold"/>
              </a:rPr>
              <a:t>Introduction to DevOps</a:t>
            </a:r>
            <a:endParaRPr lang="en-US" sz="4800" b="0" u="none" strike="noStrike" dirty="0">
              <a:solidFill>
                <a:srgbClr val="000000"/>
              </a:solidFill>
              <a:effectLst/>
              <a:uFillTx/>
              <a:latin typeface="Arial"/>
            </a:endParaRPr>
          </a:p>
        </p:txBody>
      </p:sp>
      <p:pic>
        <p:nvPicPr>
          <p:cNvPr id="6" name="Picture 5">
            <a:extLst>
              <a:ext uri="{FF2B5EF4-FFF2-40B4-BE49-F238E27FC236}">
                <a16:creationId xmlns:a16="http://schemas.microsoft.com/office/drawing/2014/main" id="{7B8D45A3-09E2-8164-617A-FD67A55C3967}"/>
              </a:ext>
            </a:extLst>
          </p:cNvPr>
          <p:cNvPicPr/>
          <p:nvPr/>
        </p:nvPicPr>
        <p:blipFill>
          <a:blip r:embed="rId3"/>
          <a:stretch/>
        </p:blipFill>
        <p:spPr>
          <a:xfrm>
            <a:off x="3810720" y="1449475"/>
            <a:ext cx="4570560" cy="2300400"/>
          </a:xfrm>
          <a:prstGeom prst="rect">
            <a:avLst/>
          </a:prstGeom>
          <a:noFill/>
          <a:ln w="0">
            <a:noFill/>
          </a:ln>
        </p:spPr>
      </p:pic>
    </p:spTree>
    <p:extLst>
      <p:ext uri="{BB962C8B-B14F-4D97-AF65-F5344CB8AC3E}">
        <p14:creationId xmlns:p14="http://schemas.microsoft.com/office/powerpoint/2010/main" val="3937733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10D3AE-E1B1-E99C-B636-201A762E83D2}"/>
              </a:ext>
            </a:extLst>
          </p:cNvPr>
          <p:cNvSpPr txBox="1"/>
          <p:nvPr/>
        </p:nvSpPr>
        <p:spPr>
          <a:xfrm>
            <a:off x="613440" y="711161"/>
            <a:ext cx="4642920" cy="4892706"/>
          </a:xfrm>
          <a:prstGeom prst="rect">
            <a:avLst/>
          </a:prstGeom>
          <a:noFill/>
          <a:ln w="0">
            <a:noFill/>
          </a:ln>
        </p:spPr>
        <p:txBody>
          <a:bodyPr lIns="90000" tIns="45000" rIns="90000" bIns="45000" anchor="t">
            <a:spAutoFit/>
          </a:bodyPr>
          <a:lstStyle/>
          <a:p>
            <a:pPr>
              <a:lnSpc>
                <a:spcPct val="150000"/>
              </a:lnSpc>
            </a:pPr>
            <a:r>
              <a:rPr lang="en-US" sz="2200" b="1" u="none" strike="noStrike" dirty="0">
                <a:solidFill>
                  <a:srgbClr val="000000"/>
                </a:solidFill>
                <a:effectLst/>
                <a:uFillTx/>
                <a:latin typeface="Arial"/>
              </a:rPr>
              <a:t>What is DevOps?</a:t>
            </a:r>
            <a:endParaRPr lang="en-US" sz="2200" b="0" u="none" strike="noStrike" dirty="0">
              <a:solidFill>
                <a:srgbClr val="000000"/>
              </a:solidFill>
              <a:effectLst/>
              <a:uFillTx/>
              <a:latin typeface="Arial"/>
            </a:endParaRPr>
          </a:p>
          <a:p>
            <a:pPr>
              <a:lnSpc>
                <a:spcPct val="150000"/>
              </a:lnSpc>
            </a:pPr>
            <a:r>
              <a:rPr lang="en-US" sz="1600" b="0" u="none" strike="noStrike" dirty="0">
                <a:solidFill>
                  <a:srgbClr val="000000"/>
                </a:solidFill>
                <a:effectLst/>
                <a:uFillTx/>
                <a:latin typeface="Arial"/>
              </a:rPr>
              <a:t>Dev + Ops = Development + Operations</a:t>
            </a:r>
          </a:p>
          <a:p>
            <a:pPr>
              <a:lnSpc>
                <a:spcPct val="150000"/>
              </a:lnSpc>
            </a:pPr>
            <a:r>
              <a:rPr lang="en-US" sz="1600" b="0" u="none" strike="noStrike" dirty="0">
                <a:solidFill>
                  <a:srgbClr val="000000"/>
                </a:solidFill>
                <a:effectLst/>
                <a:uFillTx/>
                <a:latin typeface="Arial"/>
              </a:rPr>
              <a:t>Collaboration between development and IT teams</a:t>
            </a:r>
          </a:p>
          <a:p>
            <a:pPr>
              <a:lnSpc>
                <a:spcPct val="150000"/>
              </a:lnSpc>
            </a:pPr>
            <a:r>
              <a:rPr lang="en-US" sz="2200" b="1" u="none" strike="noStrike" dirty="0">
                <a:solidFill>
                  <a:srgbClr val="000000"/>
                </a:solidFill>
                <a:effectLst/>
                <a:uFillTx/>
                <a:latin typeface="Arial"/>
              </a:rPr>
              <a:t>Key Principles:</a:t>
            </a:r>
            <a:endParaRPr lang="en-US" sz="2200" b="0" u="none" strike="noStrike" dirty="0">
              <a:solidFill>
                <a:srgbClr val="000000"/>
              </a:solidFill>
              <a:effectLst/>
              <a:uFillTx/>
              <a:latin typeface="Arial"/>
            </a:endParaRPr>
          </a:p>
          <a:p>
            <a:pPr>
              <a:lnSpc>
                <a:spcPct val="150000"/>
              </a:lnSpc>
            </a:pPr>
            <a:r>
              <a:rPr lang="en-US" sz="1600" b="0" u="none" strike="noStrike" dirty="0">
                <a:solidFill>
                  <a:srgbClr val="000000"/>
                </a:solidFill>
                <a:effectLst/>
                <a:uFillTx/>
                <a:latin typeface="Arial"/>
              </a:rPr>
              <a:t>CI/CD</a:t>
            </a:r>
          </a:p>
          <a:p>
            <a:pPr>
              <a:lnSpc>
                <a:spcPct val="150000"/>
              </a:lnSpc>
            </a:pPr>
            <a:r>
              <a:rPr lang="en-US" sz="1600" b="0" u="none" strike="noStrike" dirty="0">
                <a:solidFill>
                  <a:srgbClr val="000000"/>
                </a:solidFill>
                <a:effectLst/>
                <a:uFillTx/>
                <a:latin typeface="Arial"/>
              </a:rPr>
              <a:t>Automation</a:t>
            </a:r>
          </a:p>
          <a:p>
            <a:pPr>
              <a:lnSpc>
                <a:spcPct val="150000"/>
              </a:lnSpc>
            </a:pPr>
            <a:r>
              <a:rPr lang="en-US" sz="1600" b="0" u="none" strike="noStrike" dirty="0">
                <a:solidFill>
                  <a:srgbClr val="000000"/>
                </a:solidFill>
                <a:effectLst/>
                <a:uFillTx/>
                <a:latin typeface="Arial"/>
              </a:rPr>
              <a:t>Monitoring &amp; Feedback</a:t>
            </a:r>
          </a:p>
          <a:p>
            <a:pPr>
              <a:lnSpc>
                <a:spcPct val="150000"/>
              </a:lnSpc>
            </a:pPr>
            <a:r>
              <a:rPr lang="en-US" sz="2200" b="1" u="none" strike="noStrike" dirty="0">
                <a:solidFill>
                  <a:srgbClr val="000000"/>
                </a:solidFill>
                <a:effectLst/>
                <a:uFillTx/>
                <a:latin typeface="Arial"/>
              </a:rPr>
              <a:t>Benefits:</a:t>
            </a:r>
            <a:endParaRPr lang="en-US" sz="2200" b="0" u="none" strike="noStrike" dirty="0">
              <a:solidFill>
                <a:srgbClr val="000000"/>
              </a:solidFill>
              <a:effectLst/>
              <a:uFillTx/>
              <a:latin typeface="Arial"/>
            </a:endParaRPr>
          </a:p>
          <a:p>
            <a:pPr>
              <a:lnSpc>
                <a:spcPct val="150000"/>
              </a:lnSpc>
            </a:pPr>
            <a:r>
              <a:rPr lang="en-US" sz="1600" b="0" u="none" strike="noStrike" dirty="0">
                <a:solidFill>
                  <a:srgbClr val="000000"/>
                </a:solidFill>
                <a:effectLst/>
                <a:uFillTx/>
                <a:latin typeface="Arial"/>
              </a:rPr>
              <a:t>Faster delivery</a:t>
            </a:r>
          </a:p>
          <a:p>
            <a:pPr>
              <a:lnSpc>
                <a:spcPct val="150000"/>
              </a:lnSpc>
            </a:pPr>
            <a:r>
              <a:rPr lang="en-US" sz="1600" b="0" u="none" strike="noStrike" dirty="0">
                <a:solidFill>
                  <a:srgbClr val="000000"/>
                </a:solidFill>
                <a:effectLst/>
                <a:uFillTx/>
                <a:latin typeface="Arial"/>
              </a:rPr>
              <a:t>Reliable systems</a:t>
            </a:r>
          </a:p>
          <a:p>
            <a:pPr>
              <a:lnSpc>
                <a:spcPct val="150000"/>
              </a:lnSpc>
            </a:pPr>
            <a:r>
              <a:rPr lang="en-US" sz="1600" b="0" u="none" strike="noStrike" dirty="0">
                <a:solidFill>
                  <a:srgbClr val="000000"/>
                </a:solidFill>
                <a:effectLst/>
                <a:uFillTx/>
                <a:latin typeface="Arial"/>
              </a:rPr>
              <a:t>Shorter development cycles</a:t>
            </a:r>
          </a:p>
        </p:txBody>
      </p:sp>
      <p:pic>
        <p:nvPicPr>
          <p:cNvPr id="5" name="Picture 4">
            <a:extLst>
              <a:ext uri="{FF2B5EF4-FFF2-40B4-BE49-F238E27FC236}">
                <a16:creationId xmlns:a16="http://schemas.microsoft.com/office/drawing/2014/main" id="{4C0F9B36-3914-761D-68E8-9F3A8C07FE27}"/>
              </a:ext>
            </a:extLst>
          </p:cNvPr>
          <p:cNvPicPr/>
          <p:nvPr/>
        </p:nvPicPr>
        <p:blipFill>
          <a:blip r:embed="rId3"/>
          <a:srcRect l="6659" t="9999" r="6670" b="9999"/>
          <a:stretch/>
        </p:blipFill>
        <p:spPr>
          <a:xfrm>
            <a:off x="5467375" y="414494"/>
            <a:ext cx="5941800" cy="5486040"/>
          </a:xfrm>
          <a:prstGeom prst="rect">
            <a:avLst/>
          </a:prstGeom>
          <a:noFill/>
          <a:ln w="0">
            <a:noFill/>
          </a:ln>
        </p:spPr>
      </p:pic>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ceHolder 1">
            <a:extLst>
              <a:ext uri="{FF2B5EF4-FFF2-40B4-BE49-F238E27FC236}">
                <a16:creationId xmlns:a16="http://schemas.microsoft.com/office/drawing/2014/main" id="{B082D652-810B-2863-93E7-93BD123F5A5B}"/>
              </a:ext>
            </a:extLst>
          </p:cNvPr>
          <p:cNvSpPr>
            <a:spLocks noGrp="1"/>
          </p:cNvSpPr>
          <p:nvPr>
            <p:ph type="title"/>
          </p:nvPr>
        </p:nvSpPr>
        <p:spPr>
          <a:xfrm>
            <a:off x="795033" y="2821660"/>
            <a:ext cx="4520538" cy="1214677"/>
          </a:xfrm>
        </p:spPr>
        <p:txBody>
          <a:bodyPr wrap="square" lIns="0" tIns="0" rIns="0" bIns="0" anchor="ctr">
            <a:noAutofit/>
          </a:bodyPr>
          <a:lstStyle/>
          <a:p>
            <a:pPr indent="0" defTabSz="932760">
              <a:spcBef>
                <a:spcPts val="1191"/>
              </a:spcBef>
              <a:spcAft>
                <a:spcPts val="992"/>
              </a:spcAft>
              <a:buNone/>
              <a:tabLst>
                <a:tab pos="0" algn="l"/>
              </a:tabLst>
            </a:pPr>
            <a:r>
              <a:rPr lang="en-US" sz="4800" b="0" u="none" strike="noStrike" spc="-51" dirty="0">
                <a:effectLst/>
                <a:uFillTx/>
              </a:rPr>
              <a:t>Introduction to GitHub</a:t>
            </a:r>
            <a:endParaRPr lang="en-US" sz="4800" b="0" u="none" strike="noStrike" dirty="0">
              <a:effectLst/>
              <a:uFillTx/>
            </a:endParaRPr>
          </a:p>
        </p:txBody>
      </p:sp>
      <p:pic>
        <p:nvPicPr>
          <p:cNvPr id="4" name="Picture 3" descr="A black and white logo&#10;&#10;AI-generated content may be incorrect.">
            <a:extLst>
              <a:ext uri="{FF2B5EF4-FFF2-40B4-BE49-F238E27FC236}">
                <a16:creationId xmlns:a16="http://schemas.microsoft.com/office/drawing/2014/main" id="{4CD0D33E-B268-FF5F-EFE7-FEFDC704A066}"/>
              </a:ext>
            </a:extLst>
          </p:cNvPr>
          <p:cNvPicPr/>
          <p:nvPr/>
        </p:nvPicPr>
        <p:blipFill>
          <a:blip r:embed="rId3"/>
          <a:srcRect/>
          <a:stretch>
            <a:fillRect/>
          </a:stretch>
        </p:blipFill>
        <p:spPr>
          <a:xfrm>
            <a:off x="6458195" y="959617"/>
            <a:ext cx="4938772" cy="4938765"/>
          </a:xfrm>
          <a:prstGeom prst="rect">
            <a:avLst/>
          </a:prstGeom>
          <a:noFill/>
          <a:ln w="0">
            <a:noFill/>
          </a:ln>
        </p:spPr>
      </p:pic>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C73E59-1F4F-14DC-291B-17F5CCC7AD3E}"/>
              </a:ext>
            </a:extLst>
          </p:cNvPr>
          <p:cNvSpPr txBox="1"/>
          <p:nvPr/>
        </p:nvSpPr>
        <p:spPr>
          <a:xfrm>
            <a:off x="537839" y="1701910"/>
            <a:ext cx="5558161" cy="3184546"/>
          </a:xfrm>
          <a:prstGeom prst="rect">
            <a:avLst/>
          </a:prstGeom>
          <a:noFill/>
          <a:ln w="0">
            <a:noFill/>
          </a:ln>
        </p:spPr>
        <p:txBody>
          <a:bodyPr wrap="square" lIns="90000" tIns="45000" rIns="90000" bIns="45000" anchor="t">
            <a:spAutoFit/>
          </a:bodyPr>
          <a:lstStyle/>
          <a:p>
            <a:pPr>
              <a:lnSpc>
                <a:spcPct val="150000"/>
              </a:lnSpc>
            </a:pPr>
            <a:r>
              <a:rPr lang="en-US" sz="2800" b="1" u="none" strike="noStrike" dirty="0">
                <a:solidFill>
                  <a:srgbClr val="000000"/>
                </a:solidFill>
                <a:effectLst/>
                <a:uFillTx/>
                <a:latin typeface="Arial"/>
              </a:rPr>
              <a:t>Git Basics</a:t>
            </a:r>
            <a:endParaRPr lang="en-US" sz="2800" b="0" u="none" strike="noStrike" dirty="0">
              <a:solidFill>
                <a:srgbClr val="000000"/>
              </a:solidFill>
              <a:effectLst/>
              <a:uFillTx/>
              <a:latin typeface="Arial"/>
            </a:endParaRPr>
          </a:p>
          <a:p>
            <a:pPr marL="285750" indent="-285750">
              <a:lnSpc>
                <a:spcPct val="150000"/>
              </a:lnSpc>
              <a:buFont typeface="Arial" panose="020B0604020202020204" pitchFamily="34" charset="0"/>
              <a:buChar char="•"/>
            </a:pPr>
            <a:r>
              <a:rPr lang="en-US" sz="1600" b="0" u="none" strike="noStrike" dirty="0">
                <a:solidFill>
                  <a:srgbClr val="000000"/>
                </a:solidFill>
                <a:effectLst/>
                <a:uFillTx/>
                <a:latin typeface="Arial"/>
              </a:rPr>
              <a:t>Version control: track changes in source code</a:t>
            </a:r>
          </a:p>
          <a:p>
            <a:pPr marL="285750" indent="-285750">
              <a:lnSpc>
                <a:spcPct val="150000"/>
              </a:lnSpc>
              <a:buFont typeface="Arial" panose="020B0604020202020204" pitchFamily="34" charset="0"/>
              <a:buChar char="•"/>
            </a:pPr>
            <a:r>
              <a:rPr lang="en-US" sz="1600" b="0" u="none" strike="noStrike" dirty="0">
                <a:solidFill>
                  <a:srgbClr val="000000"/>
                </a:solidFill>
                <a:effectLst/>
                <a:uFillTx/>
                <a:latin typeface="Arial"/>
              </a:rPr>
              <a:t>Common commands: git </a:t>
            </a:r>
            <a:r>
              <a:rPr lang="en-US" sz="1600" b="0" u="none" strike="noStrike" dirty="0" err="1">
                <a:solidFill>
                  <a:srgbClr val="000000"/>
                </a:solidFill>
                <a:effectLst/>
                <a:uFillTx/>
                <a:latin typeface="Arial"/>
              </a:rPr>
              <a:t>init</a:t>
            </a:r>
            <a:r>
              <a:rPr lang="en-US" sz="1600" b="0" u="none" strike="noStrike" dirty="0">
                <a:solidFill>
                  <a:srgbClr val="000000"/>
                </a:solidFill>
                <a:effectLst/>
                <a:uFillTx/>
                <a:latin typeface="Arial"/>
              </a:rPr>
              <a:t>, add, commit, push, pull</a:t>
            </a:r>
          </a:p>
          <a:p>
            <a:pPr>
              <a:lnSpc>
                <a:spcPct val="150000"/>
              </a:lnSpc>
            </a:pPr>
            <a:endParaRPr lang="en-US" sz="1600" b="0" u="none" strike="noStrike" dirty="0">
              <a:solidFill>
                <a:srgbClr val="000000"/>
              </a:solidFill>
              <a:effectLst/>
              <a:uFillTx/>
              <a:latin typeface="Arial"/>
            </a:endParaRPr>
          </a:p>
          <a:p>
            <a:pPr>
              <a:lnSpc>
                <a:spcPct val="150000"/>
              </a:lnSpc>
            </a:pPr>
            <a:r>
              <a:rPr lang="en-US" sz="2800" b="1" u="none" strike="noStrike" dirty="0">
                <a:solidFill>
                  <a:srgbClr val="000000"/>
                </a:solidFill>
                <a:effectLst/>
                <a:uFillTx/>
                <a:latin typeface="Arial"/>
              </a:rPr>
              <a:t>GitHub Overview</a:t>
            </a:r>
            <a:endParaRPr lang="en-US" sz="2800" b="0" u="none" strike="noStrike" dirty="0">
              <a:solidFill>
                <a:srgbClr val="000000"/>
              </a:solidFill>
              <a:effectLst/>
              <a:uFillTx/>
              <a:latin typeface="Arial"/>
            </a:endParaRPr>
          </a:p>
          <a:p>
            <a:pPr marL="285750" indent="-285750">
              <a:lnSpc>
                <a:spcPct val="150000"/>
              </a:lnSpc>
              <a:buFont typeface="Arial" panose="020B0604020202020204" pitchFamily="34" charset="0"/>
              <a:buChar char="•"/>
            </a:pPr>
            <a:r>
              <a:rPr lang="en-US" sz="1600" b="0" u="none" strike="noStrike" dirty="0">
                <a:solidFill>
                  <a:srgbClr val="000000"/>
                </a:solidFill>
                <a:effectLst/>
                <a:uFillTx/>
                <a:latin typeface="Arial"/>
              </a:rPr>
              <a:t>Cloud-based Git repository hosting</a:t>
            </a:r>
          </a:p>
          <a:p>
            <a:pPr marL="285750" indent="-285750">
              <a:lnSpc>
                <a:spcPct val="150000"/>
              </a:lnSpc>
              <a:buFont typeface="Arial" panose="020B0604020202020204" pitchFamily="34" charset="0"/>
              <a:buChar char="•"/>
            </a:pPr>
            <a:r>
              <a:rPr lang="en-US" sz="1600" b="0" u="none" strike="noStrike" dirty="0">
                <a:solidFill>
                  <a:srgbClr val="000000"/>
                </a:solidFill>
                <a:effectLst/>
                <a:uFillTx/>
                <a:latin typeface="Arial"/>
              </a:rPr>
              <a:t>Collaboration features (Pull Requests, Issues)</a:t>
            </a:r>
          </a:p>
        </p:txBody>
      </p:sp>
      <p:pic>
        <p:nvPicPr>
          <p:cNvPr id="5" name="Picture 4">
            <a:extLst>
              <a:ext uri="{FF2B5EF4-FFF2-40B4-BE49-F238E27FC236}">
                <a16:creationId xmlns:a16="http://schemas.microsoft.com/office/drawing/2014/main" id="{C5DFA57D-410E-8F70-2F90-C63AC4C394F1}"/>
              </a:ext>
            </a:extLst>
          </p:cNvPr>
          <p:cNvPicPr/>
          <p:nvPr/>
        </p:nvPicPr>
        <p:blipFill>
          <a:blip r:embed="rId3"/>
          <a:srcRect l="13332" t="26656" r="13332" b="26671"/>
          <a:stretch/>
        </p:blipFill>
        <p:spPr>
          <a:xfrm>
            <a:off x="6802734" y="2013020"/>
            <a:ext cx="4750118" cy="2831959"/>
          </a:xfrm>
          <a:prstGeom prst="rect">
            <a:avLst/>
          </a:prstGeom>
          <a:noFill/>
          <a:ln w="0">
            <a:noFill/>
          </a:ln>
        </p:spPr>
      </p:pic>
    </p:spTree>
    <p:extLst>
      <p:ext uri="{BB962C8B-B14F-4D97-AF65-F5344CB8AC3E}">
        <p14:creationId xmlns:p14="http://schemas.microsoft.com/office/powerpoint/2010/main" val="895908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2CA35654-AA95-4EAF-8C1E-008A884F020F}"/>
    </a:ext>
  </a:extLst>
</a:theme>
</file>

<file path=ppt/theme/theme2.xml><?xml version="1.0" encoding="utf-8"?>
<a:theme xmlns:a="http://schemas.openxmlformats.org/drawingml/2006/main" name="SOFT BLACK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5909D274-6178-43D8-BFA6-D91DA2D0006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211ea7d1-7d09-49a0-8c96-644562ad20a0">
      <UserInfo>
        <DisplayName>Pablo Veramendi (Microsoft)</DisplayName>
        <AccountId>13</AccountId>
        <AccountType/>
      </UserInfo>
      <UserInfo>
        <DisplayName>Ruth Arogundade</DisplayName>
        <AccountId>1634</AccountId>
        <AccountType/>
      </UserInfo>
      <UserInfo>
        <DisplayName>Fatima Aruna</DisplayName>
        <AccountId>2769</AccountId>
        <AccountType/>
      </UserInfo>
    </SharedWithUsers>
    <MediaLengthInSeconds xmlns="b38ad2e8-7385-42ac-a943-76e9ea801cf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B4391967ADFE8469D6C015465AD315E" ma:contentTypeVersion="10" ma:contentTypeDescription="Create a new document." ma:contentTypeScope="" ma:versionID="f80c13ef4b5f8fd06b13aa8333171bd5">
  <xsd:schema xmlns:xsd="http://www.w3.org/2001/XMLSchema" xmlns:xs="http://www.w3.org/2001/XMLSchema" xmlns:p="http://schemas.microsoft.com/office/2006/metadata/properties" xmlns:ns2="b38ad2e8-7385-42ac-a943-76e9ea801cf0" xmlns:ns3="211ea7d1-7d09-49a0-8c96-644562ad20a0" targetNamespace="http://schemas.microsoft.com/office/2006/metadata/properties" ma:root="true" ma:fieldsID="e1fa8ed5b9995a25259d1a476d4ba3b4" ns2:_="" ns3:_="">
    <xsd:import namespace="b38ad2e8-7385-42ac-a943-76e9ea801cf0"/>
    <xsd:import namespace="211ea7d1-7d09-49a0-8c96-644562ad20a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ObjectDetectorVersions"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8ad2e8-7385-42ac-a943-76e9ea801c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11ea7d1-7d09-49a0-8c96-644562ad20a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b38ad2e8-7385-42ac-a943-76e9ea801cf0"/>
    <ds:schemaRef ds:uri="http://purl.org/dc/dcmitype/"/>
    <ds:schemaRef ds:uri="http://schemas.microsoft.com/office/2006/documentManagement/types"/>
    <ds:schemaRef ds:uri="http://purl.org/dc/elements/1.1/"/>
    <ds:schemaRef ds:uri="http://schemas.openxmlformats.org/package/2006/metadata/core-properties"/>
    <ds:schemaRef ds:uri="http://www.w3.org/XML/1998/namespace"/>
    <ds:schemaRef ds:uri="http://schemas.microsoft.com/office/infopath/2007/PartnerControls"/>
    <ds:schemaRef ds:uri="211ea7d1-7d09-49a0-8c96-644562ad20a0"/>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A091345C-D107-42F0-AC37-8EAB3688E3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38ad2e8-7385-42ac-a943-76e9ea801cf0"/>
    <ds:schemaRef ds:uri="211ea7d1-7d09-49a0-8c96-644562ad20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WHITE TEMPLATE</Template>
  <TotalTime>1590</TotalTime>
  <Words>565</Words>
  <Application>Microsoft Office PowerPoint</Application>
  <PresentationFormat>Widescreen</PresentationFormat>
  <Paragraphs>86</Paragraphs>
  <Slides>18</Slides>
  <Notes>13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18</vt:i4>
      </vt:variant>
    </vt:vector>
  </HeadingPairs>
  <TitlesOfParts>
    <vt:vector size="27" baseType="lpstr">
      <vt:lpstr>Arial</vt:lpstr>
      <vt:lpstr>Consolas</vt:lpstr>
      <vt:lpstr>Segoe UI</vt:lpstr>
      <vt:lpstr>Segoe UI Light</vt:lpstr>
      <vt:lpstr>Segoe UI Semibold</vt:lpstr>
      <vt:lpstr>Segoe UI Semilight</vt:lpstr>
      <vt:lpstr>Wingdings</vt:lpstr>
      <vt:lpstr>WHITE TEMPLATE</vt:lpstr>
      <vt:lpstr>SOFT BLACK TEMPLATE</vt:lpstr>
      <vt:lpstr>PowerPoint Presentation</vt:lpstr>
      <vt:lpstr>PowerPoint Presentation</vt:lpstr>
      <vt:lpstr>PowerPoint Presentation</vt:lpstr>
      <vt:lpstr>Event Agenda</vt:lpstr>
      <vt:lpstr>PowerPoint Presentation</vt:lpstr>
      <vt:lpstr>Introduction to DevOps</vt:lpstr>
      <vt:lpstr>PowerPoint Presentation</vt:lpstr>
      <vt:lpstr>Introduction to GitHub</vt:lpstr>
      <vt:lpstr>PowerPoint Presentation</vt:lpstr>
      <vt:lpstr>Introduction to Azure</vt:lpstr>
      <vt:lpstr>PowerPoint Presentation</vt:lpstr>
      <vt:lpstr>PowerPoint Presentation</vt:lpstr>
      <vt:lpstr>GitHub Actions &amp; Pipeline</vt:lpstr>
      <vt:lpstr>PowerPoint Presentation</vt:lpstr>
      <vt:lpstr>PowerPoint Presentation</vt:lpstr>
      <vt:lpstr>PowerPoint Presentation</vt:lpstr>
      <vt:lpstr>PowerPoint Presentation</vt:lpstr>
      <vt:lpstr>Thank You</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MSP Program</dc:subject>
  <dc:creator>"Heidi Laverty" &lt;heidi@mindseyepdx.com&gt;</dc:creator>
  <cp:keywords/>
  <dc:description/>
  <cp:lastModifiedBy>Mohamed Mafas Salman Faris</cp:lastModifiedBy>
  <cp:revision>89</cp:revision>
  <dcterms:created xsi:type="dcterms:W3CDTF">2019-03-28T18:40:02Z</dcterms:created>
  <dcterms:modified xsi:type="dcterms:W3CDTF">2025-06-25T07:35:46Z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0x0101000B4391967ADFE8469D6C015465AD315E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Order">
    <vt:r8>728100</vt:r8>
  </property>
  <property fmtid="{D5CDD505-2E9C-101B-9397-08002B2CF9AE}" pid="21" name="xd_Signature">
    <vt:bool>false</vt:bool>
  </property>
  <property fmtid="{D5CDD505-2E9C-101B-9397-08002B2CF9AE}" pid="22" name="xd_ProgID">
    <vt:lpwstr/>
  </property>
  <property fmtid="{D5CDD505-2E9C-101B-9397-08002B2CF9AE}" pid="23" name="ComplianceAssetId">
    <vt:lpwstr/>
  </property>
  <property fmtid="{D5CDD505-2E9C-101B-9397-08002B2CF9AE}" pid="24" name="TemplateUrl">
    <vt:lpwstr/>
  </property>
  <property fmtid="{D5CDD505-2E9C-101B-9397-08002B2CF9AE}" pid="25" name="MediaServiceImageTags">
    <vt:lpwstr/>
  </property>
  <property fmtid="{D5CDD505-2E9C-101B-9397-08002B2CF9AE}" pid="26" name="_ExtendedDescription">
    <vt:lpwstr/>
  </property>
  <property fmtid="{D5CDD505-2E9C-101B-9397-08002B2CF9AE}" pid="27" name="TriggerFlowInfo">
    <vt:lpwstr/>
  </property>
  <property fmtid="{D5CDD505-2E9C-101B-9397-08002B2CF9AE}" pid="28" name="lcf76f155ced4ddcb4097134ff3c332f">
    <vt:lpwstr/>
  </property>
  <property fmtid="{D5CDD505-2E9C-101B-9397-08002B2CF9AE}" pid="29" name="TaxCatchAll">
    <vt:lpwstr/>
  </property>
</Properties>
</file>